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Degular Display Bold" charset="1" panose="04040706060303040305"/>
      <p:regular r:id="rId21"/>
    </p:embeddedFont>
    <p:embeddedFont>
      <p:font typeface="Arial Bold" charset="1" panose="020B080202020202020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5" Type="http://schemas.openxmlformats.org/officeDocument/2006/relationships/customXml" Target="../customXml/item3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24" Type="http://schemas.openxmlformats.org/officeDocument/2006/relationships/customXml" Target="../customXml/item2.xml"/><Relationship Id="rId15" Type="http://schemas.openxmlformats.org/officeDocument/2006/relationships/slide" Target="slides/slide10.xml"/><Relationship Id="rId5" Type="http://schemas.openxmlformats.org/officeDocument/2006/relationships/tableStyles" Target="tableStyles.xml"/><Relationship Id="rId23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4" Type="http://schemas.openxmlformats.org/officeDocument/2006/relationships/theme" Target="theme/theme1.xml"/><Relationship Id="rId9" Type="http://schemas.openxmlformats.org/officeDocument/2006/relationships/slide" Target="slides/slide4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75.png" Type="http://schemas.openxmlformats.org/officeDocument/2006/relationships/image"/><Relationship Id="rId5" Target="../media/image76.png" Type="http://schemas.openxmlformats.org/officeDocument/2006/relationships/image"/><Relationship Id="rId6" Target="../media/image77.svg" Type="http://schemas.openxmlformats.org/officeDocument/2006/relationships/image"/><Relationship Id="rId7" Target="../media/image78.png" Type="http://schemas.openxmlformats.org/officeDocument/2006/relationships/image"/><Relationship Id="rId8" Target="../media/image79.svg" Type="http://schemas.openxmlformats.org/officeDocument/2006/relationships/image"/><Relationship Id="rId9" Target="../media/image6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80.png" Type="http://schemas.openxmlformats.org/officeDocument/2006/relationships/image"/><Relationship Id="rId4" Target="../media/image81.svg" Type="http://schemas.openxmlformats.org/officeDocument/2006/relationships/image"/><Relationship Id="rId5" Target="../media/image82.png" Type="http://schemas.openxmlformats.org/officeDocument/2006/relationships/image"/><Relationship Id="rId6" Target="../media/image83.svg" Type="http://schemas.openxmlformats.org/officeDocument/2006/relationships/image"/><Relationship Id="rId7" Target="../media/image84.png" Type="http://schemas.openxmlformats.org/officeDocument/2006/relationships/image"/><Relationship Id="rId8" Target="../media/image8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60.png" Type="http://schemas.openxmlformats.org/officeDocument/2006/relationships/image"/><Relationship Id="rId5" Target="../media/image28.png" Type="http://schemas.openxmlformats.org/officeDocument/2006/relationships/image"/><Relationship Id="rId6" Target="../media/image39.png" Type="http://schemas.openxmlformats.org/officeDocument/2006/relationships/image"/><Relationship Id="rId7" Target="../media/image40.svg" Type="http://schemas.openxmlformats.org/officeDocument/2006/relationships/image"/><Relationship Id="rId8" Target="../media/image86.png" Type="http://schemas.openxmlformats.org/officeDocument/2006/relationships/image"/><Relationship Id="rId9" Target="../media/image8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4.png" Type="http://schemas.openxmlformats.org/officeDocument/2006/relationships/image"/><Relationship Id="rId11" Target="../media/image15.png" Type="http://schemas.openxmlformats.org/officeDocument/2006/relationships/image"/><Relationship Id="rId12" Target="../media/image16.svg" Type="http://schemas.openxmlformats.org/officeDocument/2006/relationships/image"/><Relationship Id="rId13" Target="../media/image95.png" Type="http://schemas.openxmlformats.org/officeDocument/2006/relationships/image"/><Relationship Id="rId14" Target="../media/image96.svg" Type="http://schemas.openxmlformats.org/officeDocument/2006/relationships/image"/><Relationship Id="rId15" Target="../media/image97.png" Type="http://schemas.openxmlformats.org/officeDocument/2006/relationships/image"/><Relationship Id="rId16" Target="../media/image98.svg" Type="http://schemas.openxmlformats.org/officeDocument/2006/relationships/image"/><Relationship Id="rId17" Target="../media/image99.png" Type="http://schemas.openxmlformats.org/officeDocument/2006/relationships/image"/><Relationship Id="rId18" Target="../media/image100.jpeg" Type="http://schemas.openxmlformats.org/officeDocument/2006/relationships/image"/><Relationship Id="rId19" Target="../media/image101.png" Type="http://schemas.openxmlformats.org/officeDocument/2006/relationships/image"/><Relationship Id="rId2" Target="../media/image88.png" Type="http://schemas.openxmlformats.org/officeDocument/2006/relationships/image"/><Relationship Id="rId20" Target="../media/image102.svg" Type="http://schemas.openxmlformats.org/officeDocument/2006/relationships/image"/><Relationship Id="rId21" Target="../media/image103.png" Type="http://schemas.openxmlformats.org/officeDocument/2006/relationships/image"/><Relationship Id="rId22" Target="../media/image104.png" Type="http://schemas.openxmlformats.org/officeDocument/2006/relationships/image"/><Relationship Id="rId23" Target="../media/image105.png" Type="http://schemas.openxmlformats.org/officeDocument/2006/relationships/image"/><Relationship Id="rId24" Target="../media/image106.svg" Type="http://schemas.openxmlformats.org/officeDocument/2006/relationships/image"/><Relationship Id="rId25" Target="../media/image107.png" Type="http://schemas.openxmlformats.org/officeDocument/2006/relationships/image"/><Relationship Id="rId26" Target="../media/image108.svg" Type="http://schemas.openxmlformats.org/officeDocument/2006/relationships/image"/><Relationship Id="rId3" Target="../media/image89.svg" Type="http://schemas.openxmlformats.org/officeDocument/2006/relationships/image"/><Relationship Id="rId4" Target="../media/image90.png" Type="http://schemas.openxmlformats.org/officeDocument/2006/relationships/image"/><Relationship Id="rId5" Target="../media/image91.svg" Type="http://schemas.openxmlformats.org/officeDocument/2006/relationships/image"/><Relationship Id="rId6" Target="../media/image67.png" Type="http://schemas.openxmlformats.org/officeDocument/2006/relationships/image"/><Relationship Id="rId7" Target="../media/image68.svg" Type="http://schemas.openxmlformats.org/officeDocument/2006/relationships/image"/><Relationship Id="rId8" Target="../media/image92.png" Type="http://schemas.openxmlformats.org/officeDocument/2006/relationships/image"/><Relationship Id="rId9" Target="../media/image93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9.png" Type="http://schemas.openxmlformats.org/officeDocument/2006/relationships/image"/><Relationship Id="rId3" Target="../media/image11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9.svg" Type="http://schemas.openxmlformats.org/officeDocument/2006/relationships/image"/><Relationship Id="rId11" Target="../media/image120.png" Type="http://schemas.openxmlformats.org/officeDocument/2006/relationships/image"/><Relationship Id="rId12" Target="../media/image121.svg" Type="http://schemas.openxmlformats.org/officeDocument/2006/relationships/image"/><Relationship Id="rId13" Target="../media/image122.png" Type="http://schemas.openxmlformats.org/officeDocument/2006/relationships/image"/><Relationship Id="rId14" Target="../media/image123.svg" Type="http://schemas.openxmlformats.org/officeDocument/2006/relationships/image"/><Relationship Id="rId15" Target="../media/image124.png" Type="http://schemas.openxmlformats.org/officeDocument/2006/relationships/image"/><Relationship Id="rId16" Target="../media/image125.svg" Type="http://schemas.openxmlformats.org/officeDocument/2006/relationships/image"/><Relationship Id="rId17" Target="../media/image126.png" Type="http://schemas.openxmlformats.org/officeDocument/2006/relationships/image"/><Relationship Id="rId18" Target="../media/image127.svg" Type="http://schemas.openxmlformats.org/officeDocument/2006/relationships/image"/><Relationship Id="rId19" Target="../media/image128.png" Type="http://schemas.openxmlformats.org/officeDocument/2006/relationships/image"/><Relationship Id="rId2" Target="../media/image111.png" Type="http://schemas.openxmlformats.org/officeDocument/2006/relationships/image"/><Relationship Id="rId20" Target="../media/image129.png" Type="http://schemas.openxmlformats.org/officeDocument/2006/relationships/image"/><Relationship Id="rId21" Target="../media/image130.svg" Type="http://schemas.openxmlformats.org/officeDocument/2006/relationships/image"/><Relationship Id="rId22" Target="../media/image131.png" Type="http://schemas.openxmlformats.org/officeDocument/2006/relationships/image"/><Relationship Id="rId23" Target="../media/image132.svg" Type="http://schemas.openxmlformats.org/officeDocument/2006/relationships/image"/><Relationship Id="rId24" Target="../media/image133.png" Type="http://schemas.openxmlformats.org/officeDocument/2006/relationships/image"/><Relationship Id="rId25" Target="../media/image134.svg" Type="http://schemas.openxmlformats.org/officeDocument/2006/relationships/image"/><Relationship Id="rId26" Target="../media/image135.png" Type="http://schemas.openxmlformats.org/officeDocument/2006/relationships/image"/><Relationship Id="rId27" Target="../media/image136.svg" Type="http://schemas.openxmlformats.org/officeDocument/2006/relationships/image"/><Relationship Id="rId28" Target="../media/image137.png" Type="http://schemas.openxmlformats.org/officeDocument/2006/relationships/image"/><Relationship Id="rId29" Target="../media/image138.svg" Type="http://schemas.openxmlformats.org/officeDocument/2006/relationships/image"/><Relationship Id="rId3" Target="../media/image112.svg" Type="http://schemas.openxmlformats.org/officeDocument/2006/relationships/image"/><Relationship Id="rId30" Target="../media/image139.png" Type="http://schemas.openxmlformats.org/officeDocument/2006/relationships/image"/><Relationship Id="rId31" Target="../media/image140.svg" Type="http://schemas.openxmlformats.org/officeDocument/2006/relationships/image"/><Relationship Id="rId4" Target="../media/image113.png" Type="http://schemas.openxmlformats.org/officeDocument/2006/relationships/image"/><Relationship Id="rId5" Target="../media/image114.png" Type="http://schemas.openxmlformats.org/officeDocument/2006/relationships/image"/><Relationship Id="rId6" Target="../media/image115.svg" Type="http://schemas.openxmlformats.org/officeDocument/2006/relationships/image"/><Relationship Id="rId7" Target="../media/image116.png" Type="http://schemas.openxmlformats.org/officeDocument/2006/relationships/image"/><Relationship Id="rId8" Target="../media/image117.svg" Type="http://schemas.openxmlformats.org/officeDocument/2006/relationships/image"/><Relationship Id="rId9" Target="../media/image11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5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11" Target="../media/image23.pn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14" Target="../media/image26.png" Type="http://schemas.openxmlformats.org/officeDocument/2006/relationships/image"/><Relationship Id="rId15" Target="../media/image27.png" Type="http://schemas.openxmlformats.org/officeDocument/2006/relationships/image"/><Relationship Id="rId16" Target="../media/image28.pn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22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pn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png" Type="http://schemas.openxmlformats.org/officeDocument/2006/relationships/image"/><Relationship Id="rId12" Target="../media/image46.svg" Type="http://schemas.openxmlformats.org/officeDocument/2006/relationships/image"/><Relationship Id="rId13" Target="../media/image47.png" Type="http://schemas.openxmlformats.org/officeDocument/2006/relationships/image"/><Relationship Id="rId14" Target="../media/image48.svg" Type="http://schemas.openxmlformats.org/officeDocument/2006/relationships/image"/><Relationship Id="rId15" Target="../media/image49.png" Type="http://schemas.openxmlformats.org/officeDocument/2006/relationships/image"/><Relationship Id="rId16" Target="../media/image50.svg" Type="http://schemas.openxmlformats.org/officeDocument/2006/relationships/image"/><Relationship Id="rId17" Target="../media/image51.png" Type="http://schemas.openxmlformats.org/officeDocument/2006/relationships/image"/><Relationship Id="rId18" Target="../media/image52.svg" Type="http://schemas.openxmlformats.org/officeDocument/2006/relationships/image"/><Relationship Id="rId2" Target="../media/image28.png" Type="http://schemas.openxmlformats.org/officeDocument/2006/relationships/image"/><Relationship Id="rId3" Target="../media/image37.jpe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1.pn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7.jpeg" Type="http://schemas.openxmlformats.org/officeDocument/2006/relationships/image"/><Relationship Id="rId7" Target="../media/image58.png" Type="http://schemas.openxmlformats.org/officeDocument/2006/relationships/image"/><Relationship Id="rId8" Target="../media/image59.jpeg" Type="http://schemas.openxmlformats.org/officeDocument/2006/relationships/image"/><Relationship Id="rId9" Target="../media/image6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66.png" Type="http://schemas.openxmlformats.org/officeDocument/2006/relationships/image"/><Relationship Id="rId12" Target="../media/image67.png" Type="http://schemas.openxmlformats.org/officeDocument/2006/relationships/image"/><Relationship Id="rId13" Target="../media/image68.svg" Type="http://schemas.openxmlformats.org/officeDocument/2006/relationships/image"/><Relationship Id="rId14" Target="../media/image60.pn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63.png" Type="http://schemas.openxmlformats.org/officeDocument/2006/relationships/image"/><Relationship Id="rId7" Target="../media/image64.svg" Type="http://schemas.openxmlformats.org/officeDocument/2006/relationships/image"/><Relationship Id="rId8" Target="../media/image65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Relationship Id="rId6" Target="../media/image71.png" Type="http://schemas.openxmlformats.org/officeDocument/2006/relationships/image"/><Relationship Id="rId7" Target="../media/image72.png" Type="http://schemas.openxmlformats.org/officeDocument/2006/relationships/image"/><Relationship Id="rId8" Target="../media/image73.svg" Type="http://schemas.openxmlformats.org/officeDocument/2006/relationships/image"/><Relationship Id="rId9" Target="../media/image7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B7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17226" y="3210418"/>
            <a:ext cx="7935365" cy="5296794"/>
            <a:chOff x="0" y="0"/>
            <a:chExt cx="2089973" cy="13950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89973" cy="1395041"/>
            </a:xfrm>
            <a:custGeom>
              <a:avLst/>
              <a:gdLst/>
              <a:ahLst/>
              <a:cxnLst/>
              <a:rect r="r" b="b" t="t" l="l"/>
              <a:pathLst>
                <a:path h="1395041" w="2089973">
                  <a:moveTo>
                    <a:pt x="49757" y="0"/>
                  </a:moveTo>
                  <a:lnTo>
                    <a:pt x="2040216" y="0"/>
                  </a:lnTo>
                  <a:cubicBezTo>
                    <a:pt x="2053412" y="0"/>
                    <a:pt x="2066068" y="5242"/>
                    <a:pt x="2075399" y="14573"/>
                  </a:cubicBezTo>
                  <a:cubicBezTo>
                    <a:pt x="2084731" y="23905"/>
                    <a:pt x="2089973" y="36560"/>
                    <a:pt x="2089973" y="49757"/>
                  </a:cubicBezTo>
                  <a:lnTo>
                    <a:pt x="2089973" y="1345284"/>
                  </a:lnTo>
                  <a:cubicBezTo>
                    <a:pt x="2089973" y="1372764"/>
                    <a:pt x="2067696" y="1395041"/>
                    <a:pt x="2040216" y="1395041"/>
                  </a:cubicBezTo>
                  <a:lnTo>
                    <a:pt x="49757" y="1395041"/>
                  </a:lnTo>
                  <a:cubicBezTo>
                    <a:pt x="36560" y="1395041"/>
                    <a:pt x="23905" y="1389798"/>
                    <a:pt x="14573" y="1380467"/>
                  </a:cubicBezTo>
                  <a:cubicBezTo>
                    <a:pt x="5242" y="1371136"/>
                    <a:pt x="0" y="1358480"/>
                    <a:pt x="0" y="1345284"/>
                  </a:cubicBezTo>
                  <a:lnTo>
                    <a:pt x="0" y="49757"/>
                  </a:lnTo>
                  <a:cubicBezTo>
                    <a:pt x="0" y="36560"/>
                    <a:pt x="5242" y="23905"/>
                    <a:pt x="14573" y="14573"/>
                  </a:cubicBezTo>
                  <a:cubicBezTo>
                    <a:pt x="23905" y="5242"/>
                    <a:pt x="36560" y="0"/>
                    <a:pt x="49757" y="0"/>
                  </a:cubicBezTo>
                  <a:close/>
                </a:path>
              </a:pathLst>
            </a:custGeom>
            <a:solidFill>
              <a:srgbClr val="A26D0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089973" cy="1490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364547" y="5858815"/>
            <a:ext cx="4607880" cy="3980057"/>
          </a:xfrm>
          <a:custGeom>
            <a:avLst/>
            <a:gdLst/>
            <a:ahLst/>
            <a:cxnLst/>
            <a:rect r="r" b="b" t="t" l="l"/>
            <a:pathLst>
              <a:path h="3980057" w="4607880">
                <a:moveTo>
                  <a:pt x="0" y="0"/>
                </a:moveTo>
                <a:lnTo>
                  <a:pt x="4607880" y="0"/>
                </a:lnTo>
                <a:lnTo>
                  <a:pt x="4607880" y="3980057"/>
                </a:lnTo>
                <a:lnTo>
                  <a:pt x="0" y="3980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449532" y="7284251"/>
            <a:ext cx="1974049" cy="1974049"/>
          </a:xfrm>
          <a:custGeom>
            <a:avLst/>
            <a:gdLst/>
            <a:ahLst/>
            <a:cxnLst/>
            <a:rect r="r" b="b" t="t" l="l"/>
            <a:pathLst>
              <a:path h="1974049" w="1974049">
                <a:moveTo>
                  <a:pt x="0" y="0"/>
                </a:moveTo>
                <a:lnTo>
                  <a:pt x="1974049" y="0"/>
                </a:lnTo>
                <a:lnTo>
                  <a:pt x="1974049" y="1974049"/>
                </a:lnTo>
                <a:lnTo>
                  <a:pt x="0" y="19740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84920" y="3210418"/>
            <a:ext cx="5760327" cy="5296794"/>
            <a:chOff x="0" y="0"/>
            <a:chExt cx="1517123" cy="13950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17123" cy="1395041"/>
            </a:xfrm>
            <a:custGeom>
              <a:avLst/>
              <a:gdLst/>
              <a:ahLst/>
              <a:cxnLst/>
              <a:rect r="r" b="b" t="t" l="l"/>
              <a:pathLst>
                <a:path h="1395041" w="1517123">
                  <a:moveTo>
                    <a:pt x="68544" y="0"/>
                  </a:moveTo>
                  <a:lnTo>
                    <a:pt x="1448579" y="0"/>
                  </a:lnTo>
                  <a:cubicBezTo>
                    <a:pt x="1486435" y="0"/>
                    <a:pt x="1517123" y="30688"/>
                    <a:pt x="1517123" y="68544"/>
                  </a:cubicBezTo>
                  <a:lnTo>
                    <a:pt x="1517123" y="1326496"/>
                  </a:lnTo>
                  <a:cubicBezTo>
                    <a:pt x="1517123" y="1364352"/>
                    <a:pt x="1486435" y="1395041"/>
                    <a:pt x="1448579" y="1395041"/>
                  </a:cubicBezTo>
                  <a:lnTo>
                    <a:pt x="68544" y="1395041"/>
                  </a:lnTo>
                  <a:cubicBezTo>
                    <a:pt x="30688" y="1395041"/>
                    <a:pt x="0" y="1364352"/>
                    <a:pt x="0" y="1326496"/>
                  </a:cubicBezTo>
                  <a:lnTo>
                    <a:pt x="0" y="68544"/>
                  </a:lnTo>
                  <a:cubicBezTo>
                    <a:pt x="0" y="30688"/>
                    <a:pt x="30688" y="0"/>
                    <a:pt x="68544" y="0"/>
                  </a:cubicBezTo>
                  <a:close/>
                </a:path>
              </a:pathLst>
            </a:custGeom>
            <a:solidFill>
              <a:srgbClr val="E193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95250"/>
              <a:ext cx="1517123" cy="1490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0" y="866775"/>
            <a:ext cx="18288000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FFFFFF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Production de déchets dans notre école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76430" y="3200235"/>
            <a:ext cx="3977309" cy="1541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Tonnage annuel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60052" y="3200235"/>
            <a:ext cx="7792539" cy="1541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Poids par personne fréquentant notre école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399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02460" y="3206716"/>
            <a:ext cx="6456840" cy="645684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01E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073327" y="4399818"/>
            <a:ext cx="3213812" cy="1148938"/>
          </a:xfrm>
          <a:custGeom>
            <a:avLst/>
            <a:gdLst/>
            <a:ahLst/>
            <a:cxnLst/>
            <a:rect r="r" b="b" t="t" l="l"/>
            <a:pathLst>
              <a:path h="1148938" w="3213812">
                <a:moveTo>
                  <a:pt x="0" y="0"/>
                </a:moveTo>
                <a:lnTo>
                  <a:pt x="3213812" y="0"/>
                </a:lnTo>
                <a:lnTo>
                  <a:pt x="3213812" y="1148938"/>
                </a:lnTo>
                <a:lnTo>
                  <a:pt x="0" y="1148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055044" y="3827251"/>
            <a:ext cx="3951673" cy="702195"/>
            <a:chOff x="0" y="0"/>
            <a:chExt cx="1040770" cy="1849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40770" cy="184940"/>
            </a:xfrm>
            <a:custGeom>
              <a:avLst/>
              <a:gdLst/>
              <a:ahLst/>
              <a:cxnLst/>
              <a:rect r="r" b="b" t="t" l="l"/>
              <a:pathLst>
                <a:path h="184940" w="1040770">
                  <a:moveTo>
                    <a:pt x="0" y="0"/>
                  </a:moveTo>
                  <a:lnTo>
                    <a:pt x="1040770" y="0"/>
                  </a:lnTo>
                  <a:lnTo>
                    <a:pt x="1040770" y="184940"/>
                  </a:lnTo>
                  <a:lnTo>
                    <a:pt x="0" y="1849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23825"/>
              <a:ext cx="1040770" cy="308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b="true" sz="320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épandage agricole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28700" y="4529446"/>
            <a:ext cx="6801191" cy="4369765"/>
          </a:xfrm>
          <a:custGeom>
            <a:avLst/>
            <a:gdLst/>
            <a:ahLst/>
            <a:cxnLst/>
            <a:rect r="r" b="b" t="t" l="l"/>
            <a:pathLst>
              <a:path h="4369765" w="6801191">
                <a:moveTo>
                  <a:pt x="0" y="0"/>
                </a:moveTo>
                <a:lnTo>
                  <a:pt x="6801191" y="0"/>
                </a:lnTo>
                <a:lnTo>
                  <a:pt x="6801191" y="4369765"/>
                </a:lnTo>
                <a:lnTo>
                  <a:pt x="0" y="4369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022033" y="6171046"/>
            <a:ext cx="6020380" cy="1580350"/>
          </a:xfrm>
          <a:custGeom>
            <a:avLst/>
            <a:gdLst/>
            <a:ahLst/>
            <a:cxnLst/>
            <a:rect r="r" b="b" t="t" l="l"/>
            <a:pathLst>
              <a:path h="1580350" w="6020380">
                <a:moveTo>
                  <a:pt x="0" y="0"/>
                </a:moveTo>
                <a:lnTo>
                  <a:pt x="6020380" y="0"/>
                </a:lnTo>
                <a:lnTo>
                  <a:pt x="6020380" y="1580349"/>
                </a:lnTo>
                <a:lnTo>
                  <a:pt x="0" y="1580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181153" y="5152490"/>
            <a:ext cx="3825563" cy="2037112"/>
          </a:xfrm>
          <a:custGeom>
            <a:avLst/>
            <a:gdLst/>
            <a:ahLst/>
            <a:cxnLst/>
            <a:rect r="r" b="b" t="t" l="l"/>
            <a:pathLst>
              <a:path h="2037112" w="3825563">
                <a:moveTo>
                  <a:pt x="0" y="0"/>
                </a:moveTo>
                <a:lnTo>
                  <a:pt x="3825563" y="0"/>
                </a:lnTo>
                <a:lnTo>
                  <a:pt x="3825563" y="2037112"/>
                </a:lnTo>
                <a:lnTo>
                  <a:pt x="0" y="2037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45587" y="1599203"/>
            <a:ext cx="15796826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B601EB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LES RÉSIDUS ALIMENTAIRES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5587" y="383179"/>
            <a:ext cx="15796826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Et après la récup’,  ça devient quoi ?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142869" y="8054138"/>
            <a:ext cx="2232862" cy="2232862"/>
          </a:xfrm>
          <a:custGeom>
            <a:avLst/>
            <a:gdLst/>
            <a:ahLst/>
            <a:cxnLst/>
            <a:rect r="r" b="b" t="t" l="l"/>
            <a:pathLst>
              <a:path h="2232862" w="2232862">
                <a:moveTo>
                  <a:pt x="0" y="0"/>
                </a:moveTo>
                <a:lnTo>
                  <a:pt x="2232862" y="0"/>
                </a:lnTo>
                <a:lnTo>
                  <a:pt x="2232862" y="2232862"/>
                </a:lnTo>
                <a:lnTo>
                  <a:pt x="0" y="2232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399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142869" y="8054138"/>
            <a:ext cx="2232862" cy="2232862"/>
          </a:xfrm>
          <a:custGeom>
            <a:avLst/>
            <a:gdLst/>
            <a:ahLst/>
            <a:cxnLst/>
            <a:rect r="r" b="b" t="t" l="l"/>
            <a:pathLst>
              <a:path h="2232862" w="2232862">
                <a:moveTo>
                  <a:pt x="0" y="0"/>
                </a:moveTo>
                <a:lnTo>
                  <a:pt x="2232862" y="0"/>
                </a:lnTo>
                <a:lnTo>
                  <a:pt x="2232862" y="2232862"/>
                </a:lnTo>
                <a:lnTo>
                  <a:pt x="0" y="2232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6600" y="304566"/>
            <a:ext cx="17434800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Pourquoi valoriser les résidus alimentaires ?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674851" y="2444307"/>
            <a:ext cx="654742" cy="1015104"/>
          </a:xfrm>
          <a:custGeom>
            <a:avLst/>
            <a:gdLst/>
            <a:ahLst/>
            <a:cxnLst/>
            <a:rect r="r" b="b" t="t" l="l"/>
            <a:pathLst>
              <a:path h="1015104" w="654742">
                <a:moveTo>
                  <a:pt x="0" y="0"/>
                </a:moveTo>
                <a:lnTo>
                  <a:pt x="654742" y="0"/>
                </a:lnTo>
                <a:lnTo>
                  <a:pt x="654742" y="1015104"/>
                </a:lnTo>
                <a:lnTo>
                  <a:pt x="0" y="1015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85020" y="2532352"/>
            <a:ext cx="13733454" cy="95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13478" indent="-606739" lvl="1">
              <a:lnSpc>
                <a:spcPts val="7868"/>
              </a:lnSpc>
              <a:buFont typeface="Arial"/>
              <a:buChar char="•"/>
            </a:pPr>
            <a:r>
              <a:rPr lang="en-US" b="true" sz="5620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Composés à 90 % d’         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24339" y="4412185"/>
            <a:ext cx="16975333" cy="1106070"/>
            <a:chOff x="0" y="0"/>
            <a:chExt cx="22633777" cy="14747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7487894" y="0"/>
              <a:ext cx="2088155" cy="1474760"/>
            </a:xfrm>
            <a:custGeom>
              <a:avLst/>
              <a:gdLst/>
              <a:ahLst/>
              <a:cxnLst/>
              <a:rect r="r" b="b" t="t" l="l"/>
              <a:pathLst>
                <a:path h="1474760" w="2088155">
                  <a:moveTo>
                    <a:pt x="0" y="0"/>
                  </a:moveTo>
                  <a:lnTo>
                    <a:pt x="2088156" y="0"/>
                  </a:lnTo>
                  <a:lnTo>
                    <a:pt x="2088156" y="1474760"/>
                  </a:lnTo>
                  <a:lnTo>
                    <a:pt x="0" y="1474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67955"/>
              <a:ext cx="22633777" cy="1234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1213478" indent="-606739" lvl="1">
                <a:lnSpc>
                  <a:spcPts val="7868"/>
                </a:lnSpc>
                <a:buFont typeface="Arial"/>
                <a:buChar char="•"/>
              </a:pPr>
              <a:r>
                <a:rPr lang="en-US" b="true" sz="5620">
                  <a:solidFill>
                    <a:srgbClr val="100F0D"/>
                  </a:solidFill>
                  <a:latin typeface="Degular Display Bold"/>
                  <a:ea typeface="Degular Display Bold"/>
                  <a:cs typeface="Degular Display Bold"/>
                  <a:sym typeface="Degular Display Bold"/>
                </a:rPr>
                <a:t>Rendre à la terre ce qu’elle nous a donné. 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24339" y="6123175"/>
            <a:ext cx="16975333" cy="1509968"/>
            <a:chOff x="0" y="0"/>
            <a:chExt cx="22633777" cy="201329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5398404" y="0"/>
              <a:ext cx="2407523" cy="2013291"/>
            </a:xfrm>
            <a:custGeom>
              <a:avLst/>
              <a:gdLst/>
              <a:ahLst/>
              <a:cxnLst/>
              <a:rect r="r" b="b" t="t" l="l"/>
              <a:pathLst>
                <a:path h="2013291" w="2407523">
                  <a:moveTo>
                    <a:pt x="0" y="0"/>
                  </a:moveTo>
                  <a:lnTo>
                    <a:pt x="2407523" y="0"/>
                  </a:lnTo>
                  <a:lnTo>
                    <a:pt x="2407523" y="2013291"/>
                  </a:lnTo>
                  <a:lnTo>
                    <a:pt x="0" y="2013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0" y="337221"/>
              <a:ext cx="22633777" cy="1234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1213478" indent="-606739" lvl="1">
                <a:lnSpc>
                  <a:spcPts val="7868"/>
                </a:lnSpc>
                <a:buFont typeface="Arial"/>
                <a:buChar char="•"/>
              </a:pPr>
              <a:r>
                <a:rPr lang="en-US" b="true" sz="5620">
                  <a:solidFill>
                    <a:srgbClr val="100F0D"/>
                  </a:solidFill>
                  <a:latin typeface="Degular Display Bold"/>
                  <a:ea typeface="Degular Display Bold"/>
                  <a:cs typeface="Degular Display Bold"/>
                  <a:sym typeface="Degular Display Bold"/>
                </a:rPr>
                <a:t>Moins de gaz à effet de serre ! (GES)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D6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02460" y="3123622"/>
            <a:ext cx="6456840" cy="645684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A29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406990" y="3994562"/>
            <a:ext cx="3213812" cy="1148938"/>
          </a:xfrm>
          <a:custGeom>
            <a:avLst/>
            <a:gdLst/>
            <a:ahLst/>
            <a:cxnLst/>
            <a:rect r="r" b="b" t="t" l="l"/>
            <a:pathLst>
              <a:path h="1148938" w="3213812">
                <a:moveTo>
                  <a:pt x="0" y="0"/>
                </a:moveTo>
                <a:lnTo>
                  <a:pt x="3213813" y="0"/>
                </a:lnTo>
                <a:lnTo>
                  <a:pt x="3213813" y="1148938"/>
                </a:lnTo>
                <a:lnTo>
                  <a:pt x="0" y="1148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055044" y="3744157"/>
            <a:ext cx="3951673" cy="702195"/>
            <a:chOff x="0" y="0"/>
            <a:chExt cx="1040770" cy="1849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40770" cy="184940"/>
            </a:xfrm>
            <a:custGeom>
              <a:avLst/>
              <a:gdLst/>
              <a:ahLst/>
              <a:cxnLst/>
              <a:rect r="r" b="b" t="t" l="l"/>
              <a:pathLst>
                <a:path h="184940" w="1040770">
                  <a:moveTo>
                    <a:pt x="0" y="0"/>
                  </a:moveTo>
                  <a:lnTo>
                    <a:pt x="1040770" y="0"/>
                  </a:lnTo>
                  <a:lnTo>
                    <a:pt x="1040770" y="184940"/>
                  </a:lnTo>
                  <a:lnTo>
                    <a:pt x="0" y="1849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23825"/>
              <a:ext cx="1040770" cy="308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b="true" sz="320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Nouvelle canette !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142869" y="8054138"/>
            <a:ext cx="2232862" cy="2232862"/>
          </a:xfrm>
          <a:custGeom>
            <a:avLst/>
            <a:gdLst/>
            <a:ahLst/>
            <a:cxnLst/>
            <a:rect r="r" b="b" t="t" l="l"/>
            <a:pathLst>
              <a:path h="2232862" w="2232862">
                <a:moveTo>
                  <a:pt x="0" y="0"/>
                </a:moveTo>
                <a:lnTo>
                  <a:pt x="2232862" y="0"/>
                </a:lnTo>
                <a:lnTo>
                  <a:pt x="2232862" y="2232862"/>
                </a:lnTo>
                <a:lnTo>
                  <a:pt x="0" y="2232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43976" y="5091045"/>
            <a:ext cx="2081990" cy="3618477"/>
          </a:xfrm>
          <a:custGeom>
            <a:avLst/>
            <a:gdLst/>
            <a:ahLst/>
            <a:cxnLst/>
            <a:rect r="r" b="b" t="t" l="l"/>
            <a:pathLst>
              <a:path h="3618477" w="2081990">
                <a:moveTo>
                  <a:pt x="0" y="0"/>
                </a:moveTo>
                <a:lnTo>
                  <a:pt x="2081989" y="0"/>
                </a:lnTo>
                <a:lnTo>
                  <a:pt x="2081989" y="3618477"/>
                </a:lnTo>
                <a:lnTo>
                  <a:pt x="0" y="3618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18" r="0" b="-918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069756" y="4687624"/>
            <a:ext cx="1922247" cy="4344061"/>
          </a:xfrm>
          <a:custGeom>
            <a:avLst/>
            <a:gdLst/>
            <a:ahLst/>
            <a:cxnLst/>
            <a:rect r="r" b="b" t="t" l="l"/>
            <a:pathLst>
              <a:path h="4344061" w="1922247">
                <a:moveTo>
                  <a:pt x="0" y="0"/>
                </a:moveTo>
                <a:lnTo>
                  <a:pt x="1922247" y="0"/>
                </a:lnTo>
                <a:lnTo>
                  <a:pt x="1922247" y="4344061"/>
                </a:lnTo>
                <a:lnTo>
                  <a:pt x="0" y="43440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057606" y="3994562"/>
            <a:ext cx="2392579" cy="4714960"/>
          </a:xfrm>
          <a:custGeom>
            <a:avLst/>
            <a:gdLst/>
            <a:ahLst/>
            <a:cxnLst/>
            <a:rect r="r" b="b" t="t" l="l"/>
            <a:pathLst>
              <a:path h="4714960" w="2392579">
                <a:moveTo>
                  <a:pt x="0" y="0"/>
                </a:moveTo>
                <a:lnTo>
                  <a:pt x="2392579" y="0"/>
                </a:lnTo>
                <a:lnTo>
                  <a:pt x="2392579" y="4714960"/>
                </a:lnTo>
                <a:lnTo>
                  <a:pt x="0" y="4714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45587" y="1599203"/>
            <a:ext cx="15796826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999999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LE MÉTAL </a:t>
            </a:r>
            <a:r>
              <a:rPr lang="en-US" b="true" sz="8000" u="sng">
                <a:solidFill>
                  <a:srgbClr val="999999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CONSIGNÉ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5587" y="383179"/>
            <a:ext cx="15796826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Et après la récup’,  ça devient quoi ?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5191771">
            <a:off x="10579429" y="5226213"/>
            <a:ext cx="872877" cy="872877"/>
          </a:xfrm>
          <a:custGeom>
            <a:avLst/>
            <a:gdLst/>
            <a:ahLst/>
            <a:cxnLst/>
            <a:rect r="r" b="b" t="t" l="l"/>
            <a:pathLst>
              <a:path h="872877" w="872877">
                <a:moveTo>
                  <a:pt x="872877" y="0"/>
                </a:moveTo>
                <a:lnTo>
                  <a:pt x="0" y="0"/>
                </a:lnTo>
                <a:lnTo>
                  <a:pt x="0" y="872877"/>
                </a:lnTo>
                <a:lnTo>
                  <a:pt x="872877" y="872877"/>
                </a:lnTo>
                <a:lnTo>
                  <a:pt x="87287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577788" y="6445454"/>
            <a:ext cx="976022" cy="967482"/>
          </a:xfrm>
          <a:custGeom>
            <a:avLst/>
            <a:gdLst/>
            <a:ahLst/>
            <a:cxnLst/>
            <a:rect r="r" b="b" t="t" l="l"/>
            <a:pathLst>
              <a:path h="967482" w="976022">
                <a:moveTo>
                  <a:pt x="976022" y="0"/>
                </a:moveTo>
                <a:lnTo>
                  <a:pt x="0" y="0"/>
                </a:lnTo>
                <a:lnTo>
                  <a:pt x="0" y="967482"/>
                </a:lnTo>
                <a:lnTo>
                  <a:pt x="976022" y="967482"/>
                </a:lnTo>
                <a:lnTo>
                  <a:pt x="9760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91093">
            <a:off x="10828780" y="5419757"/>
            <a:ext cx="374174" cy="374174"/>
          </a:xfrm>
          <a:custGeom>
            <a:avLst/>
            <a:gdLst/>
            <a:ahLst/>
            <a:cxnLst/>
            <a:rect r="r" b="b" t="t" l="l"/>
            <a:pathLst>
              <a:path h="374174" w="374174">
                <a:moveTo>
                  <a:pt x="0" y="0"/>
                </a:moveTo>
                <a:lnTo>
                  <a:pt x="374174" y="0"/>
                </a:lnTo>
                <a:lnTo>
                  <a:pt x="374174" y="374174"/>
                </a:lnTo>
                <a:lnTo>
                  <a:pt x="0" y="374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793819" y="5092881"/>
            <a:ext cx="1495608" cy="2117674"/>
            <a:chOff x="0" y="0"/>
            <a:chExt cx="1994143" cy="28235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94143" cy="2823566"/>
            </a:xfrm>
            <a:custGeom>
              <a:avLst/>
              <a:gdLst/>
              <a:ahLst/>
              <a:cxnLst/>
              <a:rect r="r" b="b" t="t" l="l"/>
              <a:pathLst>
                <a:path h="2823566" w="1994143">
                  <a:moveTo>
                    <a:pt x="0" y="0"/>
                  </a:moveTo>
                  <a:lnTo>
                    <a:pt x="1994143" y="0"/>
                  </a:lnTo>
                  <a:lnTo>
                    <a:pt x="1994143" y="2823566"/>
                  </a:lnTo>
                  <a:lnTo>
                    <a:pt x="0" y="2823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2972" y="612771"/>
              <a:ext cx="1867482" cy="1867482"/>
            </a:xfrm>
            <a:custGeom>
              <a:avLst/>
              <a:gdLst/>
              <a:ahLst/>
              <a:cxnLst/>
              <a:rect r="r" b="b" t="t" l="l"/>
              <a:pathLst>
                <a:path h="1867482" w="1867482">
                  <a:moveTo>
                    <a:pt x="0" y="0"/>
                  </a:moveTo>
                  <a:lnTo>
                    <a:pt x="1867482" y="0"/>
                  </a:lnTo>
                  <a:lnTo>
                    <a:pt x="1867482" y="1867482"/>
                  </a:lnTo>
                  <a:lnTo>
                    <a:pt x="0" y="1867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true" flipV="false" rot="-113632">
            <a:off x="8418556" y="5187853"/>
            <a:ext cx="1757980" cy="1138292"/>
          </a:xfrm>
          <a:custGeom>
            <a:avLst/>
            <a:gdLst/>
            <a:ahLst/>
            <a:cxnLst/>
            <a:rect r="r" b="b" t="t" l="l"/>
            <a:pathLst>
              <a:path h="1138292" w="1757980">
                <a:moveTo>
                  <a:pt x="1757980" y="0"/>
                </a:moveTo>
                <a:lnTo>
                  <a:pt x="0" y="0"/>
                </a:lnTo>
                <a:lnTo>
                  <a:pt x="0" y="1138292"/>
                </a:lnTo>
                <a:lnTo>
                  <a:pt x="1757980" y="1138292"/>
                </a:lnTo>
                <a:lnTo>
                  <a:pt x="175798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8286366">
            <a:off x="10370226" y="6329699"/>
            <a:ext cx="485463" cy="855442"/>
          </a:xfrm>
          <a:custGeom>
            <a:avLst/>
            <a:gdLst/>
            <a:ahLst/>
            <a:cxnLst/>
            <a:rect r="r" b="b" t="t" l="l"/>
            <a:pathLst>
              <a:path h="855442" w="485463">
                <a:moveTo>
                  <a:pt x="485463" y="0"/>
                </a:moveTo>
                <a:lnTo>
                  <a:pt x="0" y="0"/>
                </a:lnTo>
                <a:lnTo>
                  <a:pt x="0" y="855442"/>
                </a:lnTo>
                <a:lnTo>
                  <a:pt x="485463" y="855442"/>
                </a:lnTo>
                <a:lnTo>
                  <a:pt x="48546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622042">
            <a:off x="9390494" y="6510146"/>
            <a:ext cx="819420" cy="1107324"/>
          </a:xfrm>
          <a:custGeom>
            <a:avLst/>
            <a:gdLst/>
            <a:ahLst/>
            <a:cxnLst/>
            <a:rect r="r" b="b" t="t" l="l"/>
            <a:pathLst>
              <a:path h="1107324" w="819420">
                <a:moveTo>
                  <a:pt x="819420" y="0"/>
                </a:moveTo>
                <a:lnTo>
                  <a:pt x="0" y="0"/>
                </a:lnTo>
                <a:lnTo>
                  <a:pt x="0" y="1107324"/>
                </a:lnTo>
                <a:lnTo>
                  <a:pt x="819420" y="1107324"/>
                </a:lnTo>
                <a:lnTo>
                  <a:pt x="81942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798971">
            <a:off x="9372446" y="6610118"/>
            <a:ext cx="294637" cy="1446070"/>
          </a:xfrm>
          <a:custGeom>
            <a:avLst/>
            <a:gdLst/>
            <a:ahLst/>
            <a:cxnLst/>
            <a:rect r="r" b="b" t="t" l="l"/>
            <a:pathLst>
              <a:path h="1446070" w="294637">
                <a:moveTo>
                  <a:pt x="0" y="0"/>
                </a:moveTo>
                <a:lnTo>
                  <a:pt x="294636" y="0"/>
                </a:lnTo>
                <a:lnTo>
                  <a:pt x="294636" y="1446069"/>
                </a:lnTo>
                <a:lnTo>
                  <a:pt x="0" y="14460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18188" y="5295846"/>
            <a:ext cx="1712124" cy="1712124"/>
          </a:xfrm>
          <a:custGeom>
            <a:avLst/>
            <a:gdLst/>
            <a:ahLst/>
            <a:cxnLst/>
            <a:rect r="r" b="b" t="t" l="l"/>
            <a:pathLst>
              <a:path h="1712124" w="1712124">
                <a:moveTo>
                  <a:pt x="0" y="0"/>
                </a:moveTo>
                <a:lnTo>
                  <a:pt x="1712123" y="0"/>
                </a:lnTo>
                <a:lnTo>
                  <a:pt x="1712123" y="1712124"/>
                </a:lnTo>
                <a:lnTo>
                  <a:pt x="0" y="171212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10449619">
            <a:off x="2745903" y="5145647"/>
            <a:ext cx="1875291" cy="1214251"/>
          </a:xfrm>
          <a:custGeom>
            <a:avLst/>
            <a:gdLst/>
            <a:ahLst/>
            <a:cxnLst/>
            <a:rect r="r" b="b" t="t" l="l"/>
            <a:pathLst>
              <a:path h="1214251" w="1875291">
                <a:moveTo>
                  <a:pt x="0" y="1214251"/>
                </a:moveTo>
                <a:lnTo>
                  <a:pt x="1875292" y="1214251"/>
                </a:lnTo>
                <a:lnTo>
                  <a:pt x="1875292" y="0"/>
                </a:lnTo>
                <a:lnTo>
                  <a:pt x="0" y="0"/>
                </a:lnTo>
                <a:lnTo>
                  <a:pt x="0" y="121425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3466029" y="5882637"/>
            <a:ext cx="1863126" cy="1644209"/>
          </a:xfrm>
          <a:custGeom>
            <a:avLst/>
            <a:gdLst/>
            <a:ahLst/>
            <a:cxnLst/>
            <a:rect r="r" b="b" t="t" l="l"/>
            <a:pathLst>
              <a:path h="1644209" w="1863126">
                <a:moveTo>
                  <a:pt x="1863126" y="0"/>
                </a:moveTo>
                <a:lnTo>
                  <a:pt x="0" y="0"/>
                </a:lnTo>
                <a:lnTo>
                  <a:pt x="0" y="1644209"/>
                </a:lnTo>
                <a:lnTo>
                  <a:pt x="1863126" y="1644209"/>
                </a:lnTo>
                <a:lnTo>
                  <a:pt x="1863126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288343" y="4156599"/>
            <a:ext cx="3913280" cy="763879"/>
            <a:chOff x="0" y="0"/>
            <a:chExt cx="1516878" cy="29609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516878" cy="296097"/>
            </a:xfrm>
            <a:custGeom>
              <a:avLst/>
              <a:gdLst/>
              <a:ahLst/>
              <a:cxnLst/>
              <a:rect r="r" b="b" t="t" l="l"/>
              <a:pathLst>
                <a:path h="296097" w="1516878">
                  <a:moveTo>
                    <a:pt x="0" y="0"/>
                  </a:moveTo>
                  <a:lnTo>
                    <a:pt x="1516878" y="0"/>
                  </a:lnTo>
                  <a:lnTo>
                    <a:pt x="1516878" y="296097"/>
                  </a:lnTo>
                  <a:lnTo>
                    <a:pt x="0" y="29609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85725"/>
              <a:ext cx="1516878" cy="381822"/>
            </a:xfrm>
            <a:prstGeom prst="rect">
              <a:avLst/>
            </a:prstGeom>
          </p:spPr>
          <p:txBody>
            <a:bodyPr anchor="ctr" rtlCol="false" tIns="43180" lIns="43180" bIns="43180" rIns="43180"/>
            <a:lstStyle/>
            <a:p>
              <a:pPr algn="ctr">
                <a:lnSpc>
                  <a:spcPts val="285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678123" y="4187502"/>
            <a:ext cx="3238848" cy="707519"/>
            <a:chOff x="0" y="0"/>
            <a:chExt cx="1391493" cy="30396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91492" cy="303968"/>
            </a:xfrm>
            <a:custGeom>
              <a:avLst/>
              <a:gdLst/>
              <a:ahLst/>
              <a:cxnLst/>
              <a:rect r="r" b="b" t="t" l="l"/>
              <a:pathLst>
                <a:path h="303968" w="1391492">
                  <a:moveTo>
                    <a:pt x="0" y="0"/>
                  </a:moveTo>
                  <a:lnTo>
                    <a:pt x="1391492" y="0"/>
                  </a:lnTo>
                  <a:lnTo>
                    <a:pt x="1391492" y="303968"/>
                  </a:lnTo>
                  <a:lnTo>
                    <a:pt x="0" y="30396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85725"/>
              <a:ext cx="1391493" cy="389693"/>
            </a:xfrm>
            <a:prstGeom prst="rect">
              <a:avLst/>
            </a:prstGeom>
          </p:spPr>
          <p:txBody>
            <a:bodyPr anchor="ctr" rtlCol="false" tIns="43180" lIns="43180" bIns="43180" rIns="43180"/>
            <a:lstStyle/>
            <a:p>
              <a:pPr algn="ctr">
                <a:lnSpc>
                  <a:spcPts val="2855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true" rot="9220910">
            <a:off x="14238397" y="4863859"/>
            <a:ext cx="1476652" cy="956132"/>
          </a:xfrm>
          <a:custGeom>
            <a:avLst/>
            <a:gdLst/>
            <a:ahLst/>
            <a:cxnLst/>
            <a:rect r="r" b="b" t="t" l="l"/>
            <a:pathLst>
              <a:path h="956132" w="1476652">
                <a:moveTo>
                  <a:pt x="0" y="956132"/>
                </a:moveTo>
                <a:lnTo>
                  <a:pt x="1476652" y="956132"/>
                </a:lnTo>
                <a:lnTo>
                  <a:pt x="1476652" y="0"/>
                </a:lnTo>
                <a:lnTo>
                  <a:pt x="0" y="0"/>
                </a:lnTo>
                <a:lnTo>
                  <a:pt x="0" y="95613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3395547" y="4156599"/>
            <a:ext cx="2826704" cy="698075"/>
            <a:chOff x="0" y="0"/>
            <a:chExt cx="1391493" cy="34363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391492" cy="343639"/>
            </a:xfrm>
            <a:custGeom>
              <a:avLst/>
              <a:gdLst/>
              <a:ahLst/>
              <a:cxnLst/>
              <a:rect r="r" b="b" t="t" l="l"/>
              <a:pathLst>
                <a:path h="343639" w="1391492">
                  <a:moveTo>
                    <a:pt x="0" y="0"/>
                  </a:moveTo>
                  <a:lnTo>
                    <a:pt x="1391492" y="0"/>
                  </a:lnTo>
                  <a:lnTo>
                    <a:pt x="1391492" y="343639"/>
                  </a:lnTo>
                  <a:lnTo>
                    <a:pt x="0" y="34363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95250"/>
              <a:ext cx="1391493" cy="438889"/>
            </a:xfrm>
            <a:prstGeom prst="rect">
              <a:avLst/>
            </a:prstGeom>
          </p:spPr>
          <p:txBody>
            <a:bodyPr anchor="ctr" rtlCol="false" tIns="45408" lIns="45408" bIns="45408" rIns="45408"/>
            <a:lstStyle/>
            <a:p>
              <a:pPr algn="ctr">
                <a:lnSpc>
                  <a:spcPts val="3003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true" flipV="false" rot="0">
            <a:off x="14427588" y="7063808"/>
            <a:ext cx="2204020" cy="2052493"/>
          </a:xfrm>
          <a:custGeom>
            <a:avLst/>
            <a:gdLst/>
            <a:ahLst/>
            <a:cxnLst/>
            <a:rect r="r" b="b" t="t" l="l"/>
            <a:pathLst>
              <a:path h="2052493" w="2204020">
                <a:moveTo>
                  <a:pt x="2204020" y="0"/>
                </a:moveTo>
                <a:lnTo>
                  <a:pt x="0" y="0"/>
                </a:lnTo>
                <a:lnTo>
                  <a:pt x="0" y="2052493"/>
                </a:lnTo>
                <a:lnTo>
                  <a:pt x="2204020" y="2052493"/>
                </a:lnTo>
                <a:lnTo>
                  <a:pt x="220402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1738981" y="5829824"/>
            <a:ext cx="2853350" cy="909764"/>
          </a:xfrm>
          <a:custGeom>
            <a:avLst/>
            <a:gdLst/>
            <a:ahLst/>
            <a:cxnLst/>
            <a:rect r="r" b="b" t="t" l="l"/>
            <a:pathLst>
              <a:path h="909764" w="2853350">
                <a:moveTo>
                  <a:pt x="0" y="0"/>
                </a:moveTo>
                <a:lnTo>
                  <a:pt x="2853350" y="0"/>
                </a:lnTo>
                <a:lnTo>
                  <a:pt x="2853350" y="909763"/>
                </a:lnTo>
                <a:lnTo>
                  <a:pt x="0" y="90976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-16524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5850472" y="5495331"/>
            <a:ext cx="1595887" cy="1258756"/>
          </a:xfrm>
          <a:custGeom>
            <a:avLst/>
            <a:gdLst/>
            <a:ahLst/>
            <a:cxnLst/>
            <a:rect r="r" b="b" t="t" l="l"/>
            <a:pathLst>
              <a:path h="1258756" w="1595887">
                <a:moveTo>
                  <a:pt x="0" y="0"/>
                </a:moveTo>
                <a:lnTo>
                  <a:pt x="1595887" y="0"/>
                </a:lnTo>
                <a:lnTo>
                  <a:pt x="1595887" y="1258756"/>
                </a:lnTo>
                <a:lnTo>
                  <a:pt x="0" y="125875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8920935">
            <a:off x="16924062" y="6903184"/>
            <a:ext cx="391544" cy="1170375"/>
          </a:xfrm>
          <a:custGeom>
            <a:avLst/>
            <a:gdLst/>
            <a:ahLst/>
            <a:cxnLst/>
            <a:rect r="r" b="b" t="t" l="l"/>
            <a:pathLst>
              <a:path h="1170375" w="391544">
                <a:moveTo>
                  <a:pt x="0" y="0"/>
                </a:moveTo>
                <a:lnTo>
                  <a:pt x="391544" y="0"/>
                </a:lnTo>
                <a:lnTo>
                  <a:pt x="391544" y="1170375"/>
                </a:lnTo>
                <a:lnTo>
                  <a:pt x="0" y="117037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915997" y="334581"/>
            <a:ext cx="16439748" cy="2797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As-tu déjà vu ces boîtes de récupération dans ton école ?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50080" y="4132679"/>
            <a:ext cx="3589806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Appel à Recycler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71064" y="7663607"/>
            <a:ext cx="5961145" cy="98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Ton établissement participe au concours proposé par ENJEU et Appel à Recycler !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678123" y="4101777"/>
            <a:ext cx="3238848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Terracycle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395547" y="4101777"/>
            <a:ext cx="282670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Mira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C39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408296" cy="28045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95661" y="2958096"/>
            <a:ext cx="6333751" cy="5201593"/>
          </a:xfrm>
          <a:custGeom>
            <a:avLst/>
            <a:gdLst/>
            <a:ahLst/>
            <a:cxnLst/>
            <a:rect r="r" b="b" t="t" l="l"/>
            <a:pathLst>
              <a:path h="5201593" w="6333751">
                <a:moveTo>
                  <a:pt x="0" y="0"/>
                </a:moveTo>
                <a:lnTo>
                  <a:pt x="6333751" y="0"/>
                </a:lnTo>
                <a:lnTo>
                  <a:pt x="6333751" y="5201592"/>
                </a:lnTo>
                <a:lnTo>
                  <a:pt x="0" y="5201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552303" y="630166"/>
            <a:ext cx="2491384" cy="885210"/>
            <a:chOff x="0" y="0"/>
            <a:chExt cx="656167" cy="23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6167" cy="233142"/>
            </a:xfrm>
            <a:custGeom>
              <a:avLst/>
              <a:gdLst/>
              <a:ahLst/>
              <a:cxnLst/>
              <a:rect r="r" b="b" t="t" l="l"/>
              <a:pathLst>
                <a:path h="233142" w="656167">
                  <a:moveTo>
                    <a:pt x="0" y="0"/>
                  </a:moveTo>
                  <a:lnTo>
                    <a:pt x="656167" y="0"/>
                  </a:lnTo>
                  <a:lnTo>
                    <a:pt x="656167" y="233142"/>
                  </a:lnTo>
                  <a:lnTo>
                    <a:pt x="0" y="2331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0"/>
              <a:ext cx="656167" cy="3283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317298" y="2958096"/>
            <a:ext cx="4118092" cy="4880702"/>
          </a:xfrm>
          <a:custGeom>
            <a:avLst/>
            <a:gdLst/>
            <a:ahLst/>
            <a:cxnLst/>
            <a:rect r="r" b="b" t="t" l="l"/>
            <a:pathLst>
              <a:path h="4880702" w="4118092">
                <a:moveTo>
                  <a:pt x="0" y="0"/>
                </a:moveTo>
                <a:lnTo>
                  <a:pt x="4118092" y="0"/>
                </a:lnTo>
                <a:lnTo>
                  <a:pt x="4118092" y="4880702"/>
                </a:lnTo>
                <a:lnTo>
                  <a:pt x="0" y="4880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3085489" y="720951"/>
            <a:ext cx="2994828" cy="885210"/>
            <a:chOff x="0" y="0"/>
            <a:chExt cx="788761" cy="23314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88761" cy="233142"/>
            </a:xfrm>
            <a:custGeom>
              <a:avLst/>
              <a:gdLst/>
              <a:ahLst/>
              <a:cxnLst/>
              <a:rect r="r" b="b" t="t" l="l"/>
              <a:pathLst>
                <a:path h="233142" w="788761">
                  <a:moveTo>
                    <a:pt x="0" y="0"/>
                  </a:moveTo>
                  <a:lnTo>
                    <a:pt x="788761" y="0"/>
                  </a:lnTo>
                  <a:lnTo>
                    <a:pt x="788761" y="233142"/>
                  </a:lnTo>
                  <a:lnTo>
                    <a:pt x="0" y="2331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0"/>
              <a:ext cx="788761" cy="3283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325804" y="3035368"/>
            <a:ext cx="1636733" cy="855586"/>
            <a:chOff x="0" y="0"/>
            <a:chExt cx="431074" cy="2253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31074" cy="225339"/>
            </a:xfrm>
            <a:custGeom>
              <a:avLst/>
              <a:gdLst/>
              <a:ahLst/>
              <a:cxnLst/>
              <a:rect r="r" b="b" t="t" l="l"/>
              <a:pathLst>
                <a:path h="225339" w="431074">
                  <a:moveTo>
                    <a:pt x="0" y="0"/>
                  </a:moveTo>
                  <a:lnTo>
                    <a:pt x="431074" y="0"/>
                  </a:lnTo>
                  <a:lnTo>
                    <a:pt x="431074" y="225339"/>
                  </a:lnTo>
                  <a:lnTo>
                    <a:pt x="0" y="225339"/>
                  </a:lnTo>
                  <a:close/>
                </a:path>
              </a:pathLst>
            </a:custGeom>
            <a:solidFill>
              <a:srgbClr val="BF675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431074" cy="3205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261739" y="415556"/>
            <a:ext cx="6333751" cy="2228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Il y a une friperie dans ton école ?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79394" y="8376285"/>
            <a:ext cx="7898440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Pense à rapporter les vêtements que tu ne portes plus !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09469" y="506341"/>
            <a:ext cx="6333751" cy="2228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Il y a un magasin</a:t>
            </a:r>
          </a:p>
          <a:p>
            <a:pPr algn="ctr">
              <a:lnSpc>
                <a:spcPts val="8959"/>
              </a:lnSpc>
            </a:pPr>
            <a:r>
              <a:rPr lang="en-US" sz="6399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scolaire à l’ école ?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18060" y="8376285"/>
            <a:ext cx="7898440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Pense à rapporter les fournitures que tu n’utilises plus !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512047" y="3059301"/>
            <a:ext cx="1264245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FFFFFF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Vente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264676" y="2316731"/>
            <a:ext cx="1237370" cy="1237370"/>
          </a:xfrm>
          <a:custGeom>
            <a:avLst/>
            <a:gdLst/>
            <a:ahLst/>
            <a:cxnLst/>
            <a:rect r="r" b="b" t="t" l="l"/>
            <a:pathLst>
              <a:path h="1237370" w="1237370">
                <a:moveTo>
                  <a:pt x="0" y="0"/>
                </a:moveTo>
                <a:lnTo>
                  <a:pt x="1237370" y="0"/>
                </a:lnTo>
                <a:lnTo>
                  <a:pt x="1237370" y="1237369"/>
                </a:lnTo>
                <a:lnTo>
                  <a:pt x="0" y="1237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99866" y="6505339"/>
            <a:ext cx="5664791" cy="1820152"/>
            <a:chOff x="0" y="0"/>
            <a:chExt cx="1444403" cy="4641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44403" cy="464101"/>
            </a:xfrm>
            <a:custGeom>
              <a:avLst/>
              <a:gdLst/>
              <a:ahLst/>
              <a:cxnLst/>
              <a:rect r="r" b="b" t="t" l="l"/>
              <a:pathLst>
                <a:path h="464101" w="1444403">
                  <a:moveTo>
                    <a:pt x="0" y="0"/>
                  </a:moveTo>
                  <a:lnTo>
                    <a:pt x="1444403" y="0"/>
                  </a:lnTo>
                  <a:lnTo>
                    <a:pt x="1444403" y="464101"/>
                  </a:lnTo>
                  <a:lnTo>
                    <a:pt x="0" y="4641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1444403" cy="5498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5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3528" y="3593242"/>
            <a:ext cx="821491" cy="2089790"/>
          </a:xfrm>
          <a:custGeom>
            <a:avLst/>
            <a:gdLst/>
            <a:ahLst/>
            <a:cxnLst/>
            <a:rect r="r" b="b" t="t" l="l"/>
            <a:pathLst>
              <a:path h="2089790" w="821491">
                <a:moveTo>
                  <a:pt x="0" y="0"/>
                </a:moveTo>
                <a:lnTo>
                  <a:pt x="821492" y="0"/>
                </a:lnTo>
                <a:lnTo>
                  <a:pt x="821492" y="2089790"/>
                </a:lnTo>
                <a:lnTo>
                  <a:pt x="0" y="2089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326649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390994" y="3812971"/>
            <a:ext cx="1207014" cy="1791486"/>
          </a:xfrm>
          <a:custGeom>
            <a:avLst/>
            <a:gdLst/>
            <a:ahLst/>
            <a:cxnLst/>
            <a:rect r="r" b="b" t="t" l="l"/>
            <a:pathLst>
              <a:path h="1791486" w="1207014">
                <a:moveTo>
                  <a:pt x="0" y="0"/>
                </a:moveTo>
                <a:lnTo>
                  <a:pt x="1207014" y="0"/>
                </a:lnTo>
                <a:lnTo>
                  <a:pt x="1207014" y="1791487"/>
                </a:lnTo>
                <a:lnTo>
                  <a:pt x="0" y="17914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516202" y="2477770"/>
            <a:ext cx="1687152" cy="2230945"/>
          </a:xfrm>
          <a:custGeom>
            <a:avLst/>
            <a:gdLst/>
            <a:ahLst/>
            <a:cxnLst/>
            <a:rect r="r" b="b" t="t" l="l"/>
            <a:pathLst>
              <a:path h="2230945" w="1687152">
                <a:moveTo>
                  <a:pt x="0" y="0"/>
                </a:moveTo>
                <a:lnTo>
                  <a:pt x="1687152" y="0"/>
                </a:lnTo>
                <a:lnTo>
                  <a:pt x="1687152" y="2230945"/>
                </a:lnTo>
                <a:lnTo>
                  <a:pt x="0" y="22309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924152" y="5061639"/>
            <a:ext cx="1279202" cy="890644"/>
          </a:xfrm>
          <a:custGeom>
            <a:avLst/>
            <a:gdLst/>
            <a:ahLst/>
            <a:cxnLst/>
            <a:rect r="r" b="b" t="t" l="l"/>
            <a:pathLst>
              <a:path h="890644" w="1279202">
                <a:moveTo>
                  <a:pt x="0" y="0"/>
                </a:moveTo>
                <a:lnTo>
                  <a:pt x="1279202" y="0"/>
                </a:lnTo>
                <a:lnTo>
                  <a:pt x="1279202" y="890644"/>
                </a:lnTo>
                <a:lnTo>
                  <a:pt x="0" y="890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986602" y="2219400"/>
            <a:ext cx="1235176" cy="1703691"/>
          </a:xfrm>
          <a:custGeom>
            <a:avLst/>
            <a:gdLst/>
            <a:ahLst/>
            <a:cxnLst/>
            <a:rect r="r" b="b" t="t" l="l"/>
            <a:pathLst>
              <a:path h="1703691" w="1235176">
                <a:moveTo>
                  <a:pt x="0" y="0"/>
                </a:moveTo>
                <a:lnTo>
                  <a:pt x="1235176" y="0"/>
                </a:lnTo>
                <a:lnTo>
                  <a:pt x="1235176" y="1703691"/>
                </a:lnTo>
                <a:lnTo>
                  <a:pt x="0" y="1703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035642" y="2987075"/>
            <a:ext cx="2506748" cy="1535383"/>
          </a:xfrm>
          <a:custGeom>
            <a:avLst/>
            <a:gdLst/>
            <a:ahLst/>
            <a:cxnLst/>
            <a:rect r="r" b="b" t="t" l="l"/>
            <a:pathLst>
              <a:path h="1535383" w="2506748">
                <a:moveTo>
                  <a:pt x="0" y="0"/>
                </a:moveTo>
                <a:lnTo>
                  <a:pt x="2506749" y="0"/>
                </a:lnTo>
                <a:lnTo>
                  <a:pt x="2506749" y="1535384"/>
                </a:lnTo>
                <a:lnTo>
                  <a:pt x="0" y="15353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263990" y="3706745"/>
            <a:ext cx="907572" cy="1232695"/>
          </a:xfrm>
          <a:custGeom>
            <a:avLst/>
            <a:gdLst/>
            <a:ahLst/>
            <a:cxnLst/>
            <a:rect r="r" b="b" t="t" l="l"/>
            <a:pathLst>
              <a:path h="1232695" w="907572">
                <a:moveTo>
                  <a:pt x="0" y="0"/>
                </a:moveTo>
                <a:lnTo>
                  <a:pt x="907572" y="0"/>
                </a:lnTo>
                <a:lnTo>
                  <a:pt x="907572" y="1232695"/>
                </a:lnTo>
                <a:lnTo>
                  <a:pt x="0" y="12326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352587" y="3014105"/>
            <a:ext cx="677694" cy="1079991"/>
          </a:xfrm>
          <a:custGeom>
            <a:avLst/>
            <a:gdLst/>
            <a:ahLst/>
            <a:cxnLst/>
            <a:rect r="r" b="b" t="t" l="l"/>
            <a:pathLst>
              <a:path h="1079991" w="677694">
                <a:moveTo>
                  <a:pt x="0" y="0"/>
                </a:moveTo>
                <a:lnTo>
                  <a:pt x="677695" y="0"/>
                </a:lnTo>
                <a:lnTo>
                  <a:pt x="677695" y="1079991"/>
                </a:lnTo>
                <a:lnTo>
                  <a:pt x="0" y="10799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33573" y="3733314"/>
            <a:ext cx="1727920" cy="1395296"/>
          </a:xfrm>
          <a:custGeom>
            <a:avLst/>
            <a:gdLst/>
            <a:ahLst/>
            <a:cxnLst/>
            <a:rect r="r" b="b" t="t" l="l"/>
            <a:pathLst>
              <a:path h="1395296" w="1727920">
                <a:moveTo>
                  <a:pt x="0" y="0"/>
                </a:moveTo>
                <a:lnTo>
                  <a:pt x="1727920" y="0"/>
                </a:lnTo>
                <a:lnTo>
                  <a:pt x="1727920" y="1395295"/>
                </a:lnTo>
                <a:lnTo>
                  <a:pt x="0" y="139529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89157" y="4148263"/>
            <a:ext cx="853234" cy="883036"/>
          </a:xfrm>
          <a:custGeom>
            <a:avLst/>
            <a:gdLst/>
            <a:ahLst/>
            <a:cxnLst/>
            <a:rect r="r" b="b" t="t" l="l"/>
            <a:pathLst>
              <a:path h="883036" w="853234">
                <a:moveTo>
                  <a:pt x="0" y="0"/>
                </a:moveTo>
                <a:lnTo>
                  <a:pt x="853234" y="0"/>
                </a:lnTo>
                <a:lnTo>
                  <a:pt x="853234" y="883036"/>
                </a:lnTo>
                <a:lnTo>
                  <a:pt x="0" y="8830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1037367" y="5229231"/>
            <a:ext cx="5600467" cy="1921453"/>
            <a:chOff x="0" y="0"/>
            <a:chExt cx="1428002" cy="48993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428002" cy="489930"/>
            </a:xfrm>
            <a:custGeom>
              <a:avLst/>
              <a:gdLst/>
              <a:ahLst/>
              <a:cxnLst/>
              <a:rect r="r" b="b" t="t" l="l"/>
              <a:pathLst>
                <a:path h="489930" w="1428002">
                  <a:moveTo>
                    <a:pt x="0" y="0"/>
                  </a:moveTo>
                  <a:lnTo>
                    <a:pt x="1428002" y="0"/>
                  </a:lnTo>
                  <a:lnTo>
                    <a:pt x="1428002" y="489930"/>
                  </a:lnTo>
                  <a:lnTo>
                    <a:pt x="0" y="4899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85725"/>
              <a:ext cx="1428002" cy="5756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5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602869" y="9218721"/>
            <a:ext cx="5645698" cy="807144"/>
            <a:chOff x="0" y="0"/>
            <a:chExt cx="1439535" cy="20580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439535" cy="205805"/>
            </a:xfrm>
            <a:custGeom>
              <a:avLst/>
              <a:gdLst/>
              <a:ahLst/>
              <a:cxnLst/>
              <a:rect r="r" b="b" t="t" l="l"/>
              <a:pathLst>
                <a:path h="205805" w="1439535">
                  <a:moveTo>
                    <a:pt x="0" y="0"/>
                  </a:moveTo>
                  <a:lnTo>
                    <a:pt x="1439535" y="0"/>
                  </a:lnTo>
                  <a:lnTo>
                    <a:pt x="1439535" y="205805"/>
                  </a:lnTo>
                  <a:lnTo>
                    <a:pt x="0" y="20580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85725"/>
              <a:ext cx="1439535" cy="2915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5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-1067335">
            <a:off x="12093942" y="7332127"/>
            <a:ext cx="1689871" cy="1591999"/>
          </a:xfrm>
          <a:custGeom>
            <a:avLst/>
            <a:gdLst/>
            <a:ahLst/>
            <a:cxnLst/>
            <a:rect r="r" b="b" t="t" l="l"/>
            <a:pathLst>
              <a:path h="1591999" w="1689871">
                <a:moveTo>
                  <a:pt x="0" y="0"/>
                </a:moveTo>
                <a:lnTo>
                  <a:pt x="1689871" y="0"/>
                </a:lnTo>
                <a:lnTo>
                  <a:pt x="1689871" y="1591999"/>
                </a:lnTo>
                <a:lnTo>
                  <a:pt x="0" y="15919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086725" y="7991918"/>
            <a:ext cx="1901284" cy="955395"/>
          </a:xfrm>
          <a:custGeom>
            <a:avLst/>
            <a:gdLst/>
            <a:ahLst/>
            <a:cxnLst/>
            <a:rect r="r" b="b" t="t" l="l"/>
            <a:pathLst>
              <a:path h="955395" w="1901284">
                <a:moveTo>
                  <a:pt x="0" y="0"/>
                </a:moveTo>
                <a:lnTo>
                  <a:pt x="1901284" y="0"/>
                </a:lnTo>
                <a:lnTo>
                  <a:pt x="1901284" y="955395"/>
                </a:lnTo>
                <a:lnTo>
                  <a:pt x="0" y="95539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499866" y="6663977"/>
            <a:ext cx="5664791" cy="1327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4"/>
              </a:lnSpc>
            </a:pPr>
            <a:r>
              <a:rPr lang="en-US" sz="3803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Utilise des contenants et ustensiles réutilisables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6413048" y="3812406"/>
            <a:ext cx="5003729" cy="3508865"/>
          </a:xfrm>
          <a:custGeom>
            <a:avLst/>
            <a:gdLst/>
            <a:ahLst/>
            <a:cxnLst/>
            <a:rect r="r" b="b" t="t" l="l"/>
            <a:pathLst>
              <a:path h="3508865" w="5003729">
                <a:moveTo>
                  <a:pt x="0" y="0"/>
                </a:moveTo>
                <a:lnTo>
                  <a:pt x="5003729" y="0"/>
                </a:lnTo>
                <a:lnTo>
                  <a:pt x="5003729" y="3508865"/>
                </a:lnTo>
                <a:lnTo>
                  <a:pt x="0" y="35088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477020" y="5342383"/>
            <a:ext cx="1222643" cy="1719005"/>
          </a:xfrm>
          <a:custGeom>
            <a:avLst/>
            <a:gdLst/>
            <a:ahLst/>
            <a:cxnLst/>
            <a:rect r="r" b="b" t="t" l="l"/>
            <a:pathLst>
              <a:path h="1719005" w="1222643">
                <a:moveTo>
                  <a:pt x="0" y="0"/>
                </a:moveTo>
                <a:lnTo>
                  <a:pt x="1222643" y="0"/>
                </a:lnTo>
                <a:lnTo>
                  <a:pt x="1222643" y="1719005"/>
                </a:lnTo>
                <a:lnTo>
                  <a:pt x="0" y="171900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9310180" y="1632835"/>
            <a:ext cx="1287507" cy="950414"/>
          </a:xfrm>
          <a:custGeom>
            <a:avLst/>
            <a:gdLst/>
            <a:ahLst/>
            <a:cxnLst/>
            <a:rect r="r" b="b" t="t" l="l"/>
            <a:pathLst>
              <a:path h="950414" w="1287507">
                <a:moveTo>
                  <a:pt x="1287507" y="0"/>
                </a:moveTo>
                <a:lnTo>
                  <a:pt x="0" y="0"/>
                </a:lnTo>
                <a:lnTo>
                  <a:pt x="0" y="950414"/>
                </a:lnTo>
                <a:lnTo>
                  <a:pt x="1287507" y="950414"/>
                </a:lnTo>
                <a:lnTo>
                  <a:pt x="1287507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0" y="129284"/>
            <a:ext cx="18288000" cy="1236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Ta boîte à lunch est-elle bonne pour la planète ?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274909" y="5275708"/>
            <a:ext cx="4503977" cy="1761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2"/>
              </a:lnSpc>
            </a:pPr>
            <a:r>
              <a:rPr lang="en-US" sz="338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Evite le plus possible les contenants/emballages à usage unique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602869" y="9265198"/>
            <a:ext cx="5664791" cy="574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2"/>
              </a:lnSpc>
            </a:pPr>
            <a:r>
              <a:rPr lang="en-US" sz="338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Adapte ta portion  à ton appétit !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257777" y="1790949"/>
            <a:ext cx="1392313" cy="409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4"/>
              </a:lnSpc>
            </a:pPr>
            <a:r>
              <a:rPr lang="en-US" sz="2389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Merci 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C7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363890">
            <a:off x="4018745" y="5054929"/>
            <a:ext cx="10301740" cy="1821356"/>
            <a:chOff x="0" y="0"/>
            <a:chExt cx="13735653" cy="24284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369052" y="104665"/>
              <a:ext cx="6366601" cy="2323809"/>
            </a:xfrm>
            <a:custGeom>
              <a:avLst/>
              <a:gdLst/>
              <a:ahLst/>
              <a:cxnLst/>
              <a:rect r="r" b="b" t="t" l="l"/>
              <a:pathLst>
                <a:path h="2323809" w="6366601">
                  <a:moveTo>
                    <a:pt x="0" y="0"/>
                  </a:moveTo>
                  <a:lnTo>
                    <a:pt x="6366601" y="0"/>
                  </a:lnTo>
                  <a:lnTo>
                    <a:pt x="6366601" y="2323810"/>
                  </a:lnTo>
                  <a:lnTo>
                    <a:pt x="0" y="2323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66601" cy="2323809"/>
            </a:xfrm>
            <a:custGeom>
              <a:avLst/>
              <a:gdLst/>
              <a:ahLst/>
              <a:cxnLst/>
              <a:rect r="r" b="b" t="t" l="l"/>
              <a:pathLst>
                <a:path h="2323809" w="6366601">
                  <a:moveTo>
                    <a:pt x="0" y="0"/>
                  </a:moveTo>
                  <a:lnTo>
                    <a:pt x="6366601" y="0"/>
                  </a:lnTo>
                  <a:lnTo>
                    <a:pt x="6366601" y="2323809"/>
                  </a:lnTo>
                  <a:lnTo>
                    <a:pt x="0" y="2323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76082">
              <a:off x="1651489" y="104351"/>
              <a:ext cx="9455044" cy="2188385"/>
              <a:chOff x="0" y="0"/>
              <a:chExt cx="816062" cy="188879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6062" cy="188879"/>
              </a:xfrm>
              <a:custGeom>
                <a:avLst/>
                <a:gdLst/>
                <a:ahLst/>
                <a:cxnLst/>
                <a:rect r="r" b="b" t="t" l="l"/>
                <a:pathLst>
                  <a:path h="188879" w="816062">
                    <a:moveTo>
                      <a:pt x="0" y="0"/>
                    </a:moveTo>
                    <a:lnTo>
                      <a:pt x="816062" y="0"/>
                    </a:lnTo>
                    <a:lnTo>
                      <a:pt x="816062" y="188879"/>
                    </a:lnTo>
                    <a:lnTo>
                      <a:pt x="0" y="188879"/>
                    </a:lnTo>
                    <a:close/>
                  </a:path>
                </a:pathLst>
              </a:custGeom>
              <a:solidFill>
                <a:srgbClr val="FCB736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76200"/>
                <a:ext cx="816062" cy="26507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</p:grpSp>
      <p:grpSp>
        <p:nvGrpSpPr>
          <p:cNvPr name="Group 8" id="8"/>
          <p:cNvGrpSpPr/>
          <p:nvPr/>
        </p:nvGrpSpPr>
        <p:grpSpPr>
          <a:xfrm rot="0">
            <a:off x="4018745" y="6514965"/>
            <a:ext cx="10301740" cy="1821356"/>
            <a:chOff x="0" y="0"/>
            <a:chExt cx="13735653" cy="24284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369052" y="104665"/>
              <a:ext cx="6366601" cy="2323809"/>
            </a:xfrm>
            <a:custGeom>
              <a:avLst/>
              <a:gdLst/>
              <a:ahLst/>
              <a:cxnLst/>
              <a:rect r="r" b="b" t="t" l="l"/>
              <a:pathLst>
                <a:path h="2323809" w="6366601">
                  <a:moveTo>
                    <a:pt x="0" y="0"/>
                  </a:moveTo>
                  <a:lnTo>
                    <a:pt x="6366601" y="0"/>
                  </a:lnTo>
                  <a:lnTo>
                    <a:pt x="6366601" y="2323810"/>
                  </a:lnTo>
                  <a:lnTo>
                    <a:pt x="0" y="2323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66601" cy="2323809"/>
            </a:xfrm>
            <a:custGeom>
              <a:avLst/>
              <a:gdLst/>
              <a:ahLst/>
              <a:cxnLst/>
              <a:rect r="r" b="b" t="t" l="l"/>
              <a:pathLst>
                <a:path h="2323809" w="6366601">
                  <a:moveTo>
                    <a:pt x="0" y="0"/>
                  </a:moveTo>
                  <a:lnTo>
                    <a:pt x="6366601" y="0"/>
                  </a:lnTo>
                  <a:lnTo>
                    <a:pt x="6366601" y="2323809"/>
                  </a:lnTo>
                  <a:lnTo>
                    <a:pt x="0" y="2323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76082">
              <a:off x="1651489" y="104351"/>
              <a:ext cx="9455044" cy="2188385"/>
              <a:chOff x="0" y="0"/>
              <a:chExt cx="816062" cy="188879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6062" cy="188879"/>
              </a:xfrm>
              <a:custGeom>
                <a:avLst/>
                <a:gdLst/>
                <a:ahLst/>
                <a:cxnLst/>
                <a:rect r="r" b="b" t="t" l="l"/>
                <a:pathLst>
                  <a:path h="188879" w="816062">
                    <a:moveTo>
                      <a:pt x="0" y="0"/>
                    </a:moveTo>
                    <a:lnTo>
                      <a:pt x="816062" y="0"/>
                    </a:lnTo>
                    <a:lnTo>
                      <a:pt x="816062" y="188879"/>
                    </a:lnTo>
                    <a:lnTo>
                      <a:pt x="0" y="188879"/>
                    </a:lnTo>
                    <a:close/>
                  </a:path>
                </a:pathLst>
              </a:custGeom>
              <a:solidFill>
                <a:srgbClr val="FCB736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76200"/>
                <a:ext cx="816062" cy="26507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</p:grpSp>
      <p:grpSp>
        <p:nvGrpSpPr>
          <p:cNvPr name="Group 14" id="14"/>
          <p:cNvGrpSpPr/>
          <p:nvPr/>
        </p:nvGrpSpPr>
        <p:grpSpPr>
          <a:xfrm rot="241580">
            <a:off x="3951358" y="3310843"/>
            <a:ext cx="10301740" cy="1821356"/>
            <a:chOff x="0" y="0"/>
            <a:chExt cx="13735653" cy="24284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369052" y="104665"/>
              <a:ext cx="6366601" cy="2323809"/>
            </a:xfrm>
            <a:custGeom>
              <a:avLst/>
              <a:gdLst/>
              <a:ahLst/>
              <a:cxnLst/>
              <a:rect r="r" b="b" t="t" l="l"/>
              <a:pathLst>
                <a:path h="2323809" w="6366601">
                  <a:moveTo>
                    <a:pt x="0" y="0"/>
                  </a:moveTo>
                  <a:lnTo>
                    <a:pt x="6366601" y="0"/>
                  </a:lnTo>
                  <a:lnTo>
                    <a:pt x="6366601" y="2323810"/>
                  </a:lnTo>
                  <a:lnTo>
                    <a:pt x="0" y="2323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66601" cy="2323809"/>
            </a:xfrm>
            <a:custGeom>
              <a:avLst/>
              <a:gdLst/>
              <a:ahLst/>
              <a:cxnLst/>
              <a:rect r="r" b="b" t="t" l="l"/>
              <a:pathLst>
                <a:path h="2323809" w="6366601">
                  <a:moveTo>
                    <a:pt x="0" y="0"/>
                  </a:moveTo>
                  <a:lnTo>
                    <a:pt x="6366601" y="0"/>
                  </a:lnTo>
                  <a:lnTo>
                    <a:pt x="6366601" y="2323809"/>
                  </a:lnTo>
                  <a:lnTo>
                    <a:pt x="0" y="2323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7" id="17"/>
            <p:cNvGrpSpPr/>
            <p:nvPr/>
          </p:nvGrpSpPr>
          <p:grpSpPr>
            <a:xfrm rot="76082">
              <a:off x="1651489" y="104351"/>
              <a:ext cx="9455044" cy="2188385"/>
              <a:chOff x="0" y="0"/>
              <a:chExt cx="816062" cy="188879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6062" cy="188879"/>
              </a:xfrm>
              <a:custGeom>
                <a:avLst/>
                <a:gdLst/>
                <a:ahLst/>
                <a:cxnLst/>
                <a:rect r="r" b="b" t="t" l="l"/>
                <a:pathLst>
                  <a:path h="188879" w="816062">
                    <a:moveTo>
                      <a:pt x="0" y="0"/>
                    </a:moveTo>
                    <a:lnTo>
                      <a:pt x="816062" y="0"/>
                    </a:lnTo>
                    <a:lnTo>
                      <a:pt x="816062" y="188879"/>
                    </a:lnTo>
                    <a:lnTo>
                      <a:pt x="0" y="188879"/>
                    </a:lnTo>
                    <a:close/>
                  </a:path>
                </a:pathLst>
              </a:custGeom>
              <a:solidFill>
                <a:srgbClr val="FCB736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76200"/>
                <a:ext cx="816062" cy="26507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</p:grpSp>
      <p:grpSp>
        <p:nvGrpSpPr>
          <p:cNvPr name="Group 20" id="20"/>
          <p:cNvGrpSpPr/>
          <p:nvPr/>
        </p:nvGrpSpPr>
        <p:grpSpPr>
          <a:xfrm rot="0">
            <a:off x="3951358" y="1551184"/>
            <a:ext cx="10301740" cy="1821356"/>
            <a:chOff x="0" y="0"/>
            <a:chExt cx="13735653" cy="24284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7369052" y="104665"/>
              <a:ext cx="6366601" cy="2323809"/>
            </a:xfrm>
            <a:custGeom>
              <a:avLst/>
              <a:gdLst/>
              <a:ahLst/>
              <a:cxnLst/>
              <a:rect r="r" b="b" t="t" l="l"/>
              <a:pathLst>
                <a:path h="2323809" w="6366601">
                  <a:moveTo>
                    <a:pt x="0" y="0"/>
                  </a:moveTo>
                  <a:lnTo>
                    <a:pt x="6366601" y="0"/>
                  </a:lnTo>
                  <a:lnTo>
                    <a:pt x="6366601" y="2323810"/>
                  </a:lnTo>
                  <a:lnTo>
                    <a:pt x="0" y="2323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66601" cy="2323809"/>
            </a:xfrm>
            <a:custGeom>
              <a:avLst/>
              <a:gdLst/>
              <a:ahLst/>
              <a:cxnLst/>
              <a:rect r="r" b="b" t="t" l="l"/>
              <a:pathLst>
                <a:path h="2323809" w="6366601">
                  <a:moveTo>
                    <a:pt x="0" y="0"/>
                  </a:moveTo>
                  <a:lnTo>
                    <a:pt x="6366601" y="0"/>
                  </a:lnTo>
                  <a:lnTo>
                    <a:pt x="6366601" y="2323809"/>
                  </a:lnTo>
                  <a:lnTo>
                    <a:pt x="0" y="2323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3" id="23"/>
            <p:cNvGrpSpPr/>
            <p:nvPr/>
          </p:nvGrpSpPr>
          <p:grpSpPr>
            <a:xfrm rot="76082">
              <a:off x="1651489" y="104351"/>
              <a:ext cx="9455044" cy="2188385"/>
              <a:chOff x="0" y="0"/>
              <a:chExt cx="816062" cy="188879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6062" cy="188879"/>
              </a:xfrm>
              <a:custGeom>
                <a:avLst/>
                <a:gdLst/>
                <a:ahLst/>
                <a:cxnLst/>
                <a:rect r="r" b="b" t="t" l="l"/>
                <a:pathLst>
                  <a:path h="188879" w="816062">
                    <a:moveTo>
                      <a:pt x="0" y="0"/>
                    </a:moveTo>
                    <a:lnTo>
                      <a:pt x="816062" y="0"/>
                    </a:lnTo>
                    <a:lnTo>
                      <a:pt x="816062" y="188879"/>
                    </a:lnTo>
                    <a:lnTo>
                      <a:pt x="0" y="188879"/>
                    </a:lnTo>
                    <a:close/>
                  </a:path>
                </a:pathLst>
              </a:custGeom>
              <a:solidFill>
                <a:srgbClr val="FCB736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76200"/>
                <a:ext cx="816062" cy="26507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</p:grpSp>
      <p:sp>
        <p:nvSpPr>
          <p:cNvPr name="Freeform 26" id="26"/>
          <p:cNvSpPr/>
          <p:nvPr/>
        </p:nvSpPr>
        <p:spPr>
          <a:xfrm flipH="true" flipV="false" rot="0">
            <a:off x="14936391" y="-438150"/>
            <a:ext cx="2985879" cy="2985879"/>
          </a:xfrm>
          <a:custGeom>
            <a:avLst/>
            <a:gdLst/>
            <a:ahLst/>
            <a:cxnLst/>
            <a:rect r="r" b="b" t="t" l="l"/>
            <a:pathLst>
              <a:path h="2985879" w="2985879">
                <a:moveTo>
                  <a:pt x="2985880" y="0"/>
                </a:moveTo>
                <a:lnTo>
                  <a:pt x="0" y="0"/>
                </a:lnTo>
                <a:lnTo>
                  <a:pt x="0" y="2985879"/>
                </a:lnTo>
                <a:lnTo>
                  <a:pt x="2985880" y="2985879"/>
                </a:lnTo>
                <a:lnTo>
                  <a:pt x="298588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5711990" y="1598254"/>
            <a:ext cx="6915249" cy="6560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99"/>
              </a:lnSpc>
            </a:pPr>
            <a:r>
              <a:rPr lang="en-US" sz="907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Contenants,</a:t>
            </a:r>
          </a:p>
          <a:p>
            <a:pPr algn="ctr">
              <a:lnSpc>
                <a:spcPts val="12699"/>
              </a:lnSpc>
            </a:pPr>
            <a:r>
              <a:rPr lang="en-US" sz="907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emballages, </a:t>
            </a:r>
          </a:p>
          <a:p>
            <a:pPr algn="ctr">
              <a:lnSpc>
                <a:spcPts val="12699"/>
              </a:lnSpc>
            </a:pPr>
            <a:r>
              <a:rPr lang="en-US" sz="907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imprimés. </a:t>
            </a:r>
          </a:p>
          <a:p>
            <a:pPr algn="ctr">
              <a:lnSpc>
                <a:spcPts val="12699"/>
              </a:lnSpc>
              <a:spcBef>
                <a:spcPct val="0"/>
              </a:spcBef>
            </a:pPr>
            <a:r>
              <a:rPr lang="en-US" b="true" sz="907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C’est tout !</a:t>
            </a:r>
          </a:p>
        </p:txBody>
      </p:sp>
      <p:sp>
        <p:nvSpPr>
          <p:cNvPr name="Freeform 28" id="28"/>
          <p:cNvSpPr/>
          <p:nvPr/>
        </p:nvSpPr>
        <p:spPr>
          <a:xfrm flipH="true" flipV="false" rot="0">
            <a:off x="-399983" y="2673410"/>
            <a:ext cx="4778821" cy="4462224"/>
          </a:xfrm>
          <a:custGeom>
            <a:avLst/>
            <a:gdLst/>
            <a:ahLst/>
            <a:cxnLst/>
            <a:rect r="r" b="b" t="t" l="l"/>
            <a:pathLst>
              <a:path h="4462224" w="4778821">
                <a:moveTo>
                  <a:pt x="4778822" y="0"/>
                </a:moveTo>
                <a:lnTo>
                  <a:pt x="0" y="0"/>
                </a:lnTo>
                <a:lnTo>
                  <a:pt x="0" y="4462224"/>
                </a:lnTo>
                <a:lnTo>
                  <a:pt x="4778822" y="4462224"/>
                </a:lnTo>
                <a:lnTo>
                  <a:pt x="477882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2019349" y="6794979"/>
            <a:ext cx="2719583" cy="3064319"/>
            <a:chOff x="0" y="0"/>
            <a:chExt cx="3626111" cy="408575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3626111" cy="4085759"/>
            </a:xfrm>
            <a:custGeom>
              <a:avLst/>
              <a:gdLst/>
              <a:ahLst/>
              <a:cxnLst/>
              <a:rect r="r" b="b" t="t" l="l"/>
              <a:pathLst>
                <a:path h="4085759" w="3626111">
                  <a:moveTo>
                    <a:pt x="0" y="0"/>
                  </a:moveTo>
                  <a:lnTo>
                    <a:pt x="3626111" y="0"/>
                  </a:lnTo>
                  <a:lnTo>
                    <a:pt x="3626111" y="4085759"/>
                  </a:lnTo>
                  <a:lnTo>
                    <a:pt x="0" y="4085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grpSp>
          <p:nvGrpSpPr>
            <p:cNvPr name="Group 31" id="31"/>
            <p:cNvGrpSpPr/>
            <p:nvPr/>
          </p:nvGrpSpPr>
          <p:grpSpPr>
            <a:xfrm rot="0">
              <a:off x="913270" y="840886"/>
              <a:ext cx="1752592" cy="1799069"/>
              <a:chOff x="0" y="0"/>
              <a:chExt cx="346191" cy="355372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346191" cy="355372"/>
              </a:xfrm>
              <a:custGeom>
                <a:avLst/>
                <a:gdLst/>
                <a:ahLst/>
                <a:cxnLst/>
                <a:rect r="r" b="b" t="t" l="l"/>
                <a:pathLst>
                  <a:path h="355372" w="346191">
                    <a:moveTo>
                      <a:pt x="0" y="0"/>
                    </a:moveTo>
                    <a:lnTo>
                      <a:pt x="346191" y="0"/>
                    </a:lnTo>
                    <a:lnTo>
                      <a:pt x="346191" y="355372"/>
                    </a:lnTo>
                    <a:lnTo>
                      <a:pt x="0" y="355372"/>
                    </a:lnTo>
                    <a:close/>
                  </a:path>
                </a:pathLst>
              </a:custGeom>
              <a:solidFill>
                <a:srgbClr val="0006E0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76200"/>
                <a:ext cx="346191" cy="43157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34" id="34"/>
          <p:cNvSpPr/>
          <p:nvPr/>
        </p:nvSpPr>
        <p:spPr>
          <a:xfrm flipH="false" flipV="false" rot="0">
            <a:off x="2379442" y="6794979"/>
            <a:ext cx="1999396" cy="1999396"/>
          </a:xfrm>
          <a:custGeom>
            <a:avLst/>
            <a:gdLst/>
            <a:ahLst/>
            <a:cxnLst/>
            <a:rect r="r" b="b" t="t" l="l"/>
            <a:pathLst>
              <a:path h="1999396" w="1999396">
                <a:moveTo>
                  <a:pt x="0" y="0"/>
                </a:moveTo>
                <a:lnTo>
                  <a:pt x="1999397" y="0"/>
                </a:lnTo>
                <a:lnTo>
                  <a:pt x="1999397" y="1999396"/>
                </a:lnTo>
                <a:lnTo>
                  <a:pt x="0" y="1999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30915" y="3681512"/>
            <a:ext cx="3776869" cy="228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Et dans le bac de RÉCUP’ on met quoi 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C7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88848" y="3539856"/>
            <a:ext cx="3901074" cy="390107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642953" y="4269900"/>
            <a:ext cx="2392863" cy="2487854"/>
          </a:xfrm>
          <a:custGeom>
            <a:avLst/>
            <a:gdLst/>
            <a:ahLst/>
            <a:cxnLst/>
            <a:rect r="r" b="b" t="t" l="l"/>
            <a:pathLst>
              <a:path h="2487854" w="2392863">
                <a:moveTo>
                  <a:pt x="0" y="0"/>
                </a:moveTo>
                <a:lnTo>
                  <a:pt x="2392863" y="0"/>
                </a:lnTo>
                <a:lnTo>
                  <a:pt x="2392863" y="2487854"/>
                </a:lnTo>
                <a:lnTo>
                  <a:pt x="0" y="2487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35816" y="3688529"/>
            <a:ext cx="985422" cy="985422"/>
          </a:xfrm>
          <a:custGeom>
            <a:avLst/>
            <a:gdLst/>
            <a:ahLst/>
            <a:cxnLst/>
            <a:rect r="r" b="b" t="t" l="l"/>
            <a:pathLst>
              <a:path h="985422" w="985422">
                <a:moveTo>
                  <a:pt x="0" y="0"/>
                </a:moveTo>
                <a:lnTo>
                  <a:pt x="985422" y="0"/>
                </a:lnTo>
                <a:lnTo>
                  <a:pt x="985422" y="985422"/>
                </a:lnTo>
                <a:lnTo>
                  <a:pt x="0" y="985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45587" y="478429"/>
            <a:ext cx="15796826" cy="2797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Les astuces </a:t>
            </a:r>
            <a:r>
              <a:rPr lang="en-US" b="true" sz="8000" u="sng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avant</a:t>
            </a:r>
            <a:r>
              <a:rPr lang="en-US" sz="8000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 de mettre son emballage à la récup’ !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76553" y="2607902"/>
            <a:ext cx="2535598" cy="2535598"/>
          </a:xfrm>
          <a:custGeom>
            <a:avLst/>
            <a:gdLst/>
            <a:ahLst/>
            <a:cxnLst/>
            <a:rect r="r" b="b" t="t" l="l"/>
            <a:pathLst>
              <a:path h="2535598" w="2535598">
                <a:moveTo>
                  <a:pt x="0" y="0"/>
                </a:moveTo>
                <a:lnTo>
                  <a:pt x="2535598" y="0"/>
                </a:lnTo>
                <a:lnTo>
                  <a:pt x="2535598" y="2535598"/>
                </a:lnTo>
                <a:lnTo>
                  <a:pt x="0" y="25355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589565" y="3688529"/>
            <a:ext cx="3901074" cy="390107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249834" y="3688529"/>
            <a:ext cx="985422" cy="985422"/>
          </a:xfrm>
          <a:custGeom>
            <a:avLst/>
            <a:gdLst/>
            <a:ahLst/>
            <a:cxnLst/>
            <a:rect r="r" b="b" t="t" l="l"/>
            <a:pathLst>
              <a:path h="985422" w="985422">
                <a:moveTo>
                  <a:pt x="0" y="0"/>
                </a:moveTo>
                <a:lnTo>
                  <a:pt x="985421" y="0"/>
                </a:lnTo>
                <a:lnTo>
                  <a:pt x="985421" y="985422"/>
                </a:lnTo>
                <a:lnTo>
                  <a:pt x="0" y="985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770597" y="5490393"/>
            <a:ext cx="1479237" cy="1737723"/>
          </a:xfrm>
          <a:custGeom>
            <a:avLst/>
            <a:gdLst/>
            <a:ahLst/>
            <a:cxnLst/>
            <a:rect r="r" b="b" t="t" l="l"/>
            <a:pathLst>
              <a:path h="1737723" w="1479237">
                <a:moveTo>
                  <a:pt x="0" y="0"/>
                </a:moveTo>
                <a:lnTo>
                  <a:pt x="1479237" y="0"/>
                </a:lnTo>
                <a:lnTo>
                  <a:pt x="1479237" y="1737723"/>
                </a:lnTo>
                <a:lnTo>
                  <a:pt x="0" y="1737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1458436">
            <a:off x="11609163" y="4302404"/>
            <a:ext cx="1147634" cy="743093"/>
          </a:xfrm>
          <a:custGeom>
            <a:avLst/>
            <a:gdLst/>
            <a:ahLst/>
            <a:cxnLst/>
            <a:rect r="r" b="b" t="t" l="l"/>
            <a:pathLst>
              <a:path h="743093" w="1147634">
                <a:moveTo>
                  <a:pt x="1147634" y="0"/>
                </a:moveTo>
                <a:lnTo>
                  <a:pt x="0" y="0"/>
                </a:lnTo>
                <a:lnTo>
                  <a:pt x="0" y="743093"/>
                </a:lnTo>
                <a:lnTo>
                  <a:pt x="1147634" y="743093"/>
                </a:lnTo>
                <a:lnTo>
                  <a:pt x="11476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812770" y="3275603"/>
            <a:ext cx="1957827" cy="2440927"/>
          </a:xfrm>
          <a:custGeom>
            <a:avLst/>
            <a:gdLst/>
            <a:ahLst/>
            <a:cxnLst/>
            <a:rect r="r" b="b" t="t" l="l"/>
            <a:pathLst>
              <a:path h="2440927" w="1957827">
                <a:moveTo>
                  <a:pt x="0" y="0"/>
                </a:moveTo>
                <a:lnTo>
                  <a:pt x="1957827" y="0"/>
                </a:lnTo>
                <a:lnTo>
                  <a:pt x="1957827" y="2440927"/>
                </a:lnTo>
                <a:lnTo>
                  <a:pt x="0" y="2440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412151" y="7793355"/>
            <a:ext cx="5118636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Défaire et plier ses emballages en carton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825272" y="7913453"/>
            <a:ext cx="5118636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Séparer les différentes matières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C7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76415" y="3650185"/>
            <a:ext cx="3901074" cy="390107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234242" y="4528149"/>
            <a:ext cx="1266176" cy="2584033"/>
          </a:xfrm>
          <a:custGeom>
            <a:avLst/>
            <a:gdLst/>
            <a:ahLst/>
            <a:cxnLst/>
            <a:rect r="r" b="b" t="t" l="l"/>
            <a:pathLst>
              <a:path h="2584033" w="1266176">
                <a:moveTo>
                  <a:pt x="0" y="0"/>
                </a:moveTo>
                <a:lnTo>
                  <a:pt x="1266176" y="0"/>
                </a:lnTo>
                <a:lnTo>
                  <a:pt x="1266176" y="2584033"/>
                </a:lnTo>
                <a:lnTo>
                  <a:pt x="0" y="2584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13278851" y="3433233"/>
            <a:ext cx="1176957" cy="937285"/>
          </a:xfrm>
          <a:custGeom>
            <a:avLst/>
            <a:gdLst/>
            <a:ahLst/>
            <a:cxnLst/>
            <a:rect r="r" b="b" t="t" l="l"/>
            <a:pathLst>
              <a:path h="937285" w="1176957">
                <a:moveTo>
                  <a:pt x="0" y="0"/>
                </a:moveTo>
                <a:lnTo>
                  <a:pt x="1176957" y="0"/>
                </a:lnTo>
                <a:lnTo>
                  <a:pt x="1176957" y="937286"/>
                </a:lnTo>
                <a:lnTo>
                  <a:pt x="0" y="937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386967" y="3650185"/>
            <a:ext cx="985422" cy="985422"/>
          </a:xfrm>
          <a:custGeom>
            <a:avLst/>
            <a:gdLst/>
            <a:ahLst/>
            <a:cxnLst/>
            <a:rect r="r" b="b" t="t" l="l"/>
            <a:pathLst>
              <a:path h="985422" w="985422">
                <a:moveTo>
                  <a:pt x="0" y="0"/>
                </a:moveTo>
                <a:lnTo>
                  <a:pt x="985422" y="0"/>
                </a:lnTo>
                <a:lnTo>
                  <a:pt x="985422" y="985422"/>
                </a:lnTo>
                <a:lnTo>
                  <a:pt x="0" y="985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6952084" y="3650185"/>
            <a:ext cx="3901074" cy="390107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7864396" y="4452560"/>
            <a:ext cx="2559208" cy="2562411"/>
          </a:xfrm>
          <a:custGeom>
            <a:avLst/>
            <a:gdLst/>
            <a:ahLst/>
            <a:cxnLst/>
            <a:rect r="r" b="b" t="t" l="l"/>
            <a:pathLst>
              <a:path h="2562411" w="2559208">
                <a:moveTo>
                  <a:pt x="0" y="0"/>
                </a:moveTo>
                <a:lnTo>
                  <a:pt x="2559208" y="0"/>
                </a:lnTo>
                <a:lnTo>
                  <a:pt x="2559208" y="2562410"/>
                </a:lnTo>
                <a:lnTo>
                  <a:pt x="0" y="25624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4426191">
            <a:off x="9089929" y="4722683"/>
            <a:ext cx="1094458" cy="708662"/>
          </a:xfrm>
          <a:custGeom>
            <a:avLst/>
            <a:gdLst/>
            <a:ahLst/>
            <a:cxnLst/>
            <a:rect r="r" b="b" t="t" l="l"/>
            <a:pathLst>
              <a:path h="708662" w="1094458">
                <a:moveTo>
                  <a:pt x="0" y="0"/>
                </a:moveTo>
                <a:lnTo>
                  <a:pt x="1094458" y="0"/>
                </a:lnTo>
                <a:lnTo>
                  <a:pt x="1094458" y="708662"/>
                </a:lnTo>
                <a:lnTo>
                  <a:pt x="0" y="708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585006" y="3650185"/>
            <a:ext cx="985422" cy="985422"/>
          </a:xfrm>
          <a:custGeom>
            <a:avLst/>
            <a:gdLst/>
            <a:ahLst/>
            <a:cxnLst/>
            <a:rect r="r" b="b" t="t" l="l"/>
            <a:pathLst>
              <a:path h="985422" w="985422">
                <a:moveTo>
                  <a:pt x="0" y="0"/>
                </a:moveTo>
                <a:lnTo>
                  <a:pt x="985421" y="0"/>
                </a:lnTo>
                <a:lnTo>
                  <a:pt x="985421" y="985422"/>
                </a:lnTo>
                <a:lnTo>
                  <a:pt x="0" y="985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45587" y="478429"/>
            <a:ext cx="15796826" cy="2797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Les astuces </a:t>
            </a:r>
            <a:r>
              <a:rPr lang="en-US" b="true" sz="8000" u="sng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avant</a:t>
            </a:r>
            <a:r>
              <a:rPr lang="en-US" sz="8000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 de mettre son contenant  à la récup’ ! 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5006403" y="2023057"/>
            <a:ext cx="2505093" cy="2505093"/>
          </a:xfrm>
          <a:custGeom>
            <a:avLst/>
            <a:gdLst/>
            <a:ahLst/>
            <a:cxnLst/>
            <a:rect r="r" b="b" t="t" l="l"/>
            <a:pathLst>
              <a:path h="2505093" w="2505093">
                <a:moveTo>
                  <a:pt x="0" y="0"/>
                </a:moveTo>
                <a:lnTo>
                  <a:pt x="2505093" y="0"/>
                </a:lnTo>
                <a:lnTo>
                  <a:pt x="2505093" y="2505092"/>
                </a:lnTo>
                <a:lnTo>
                  <a:pt x="0" y="25050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256778" y="7837009"/>
            <a:ext cx="5221104" cy="2207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b="true" sz="4200" u="sng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Mais </a:t>
            </a:r>
            <a:r>
              <a:rPr lang="en-US" sz="4200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laisser ses bouchons en plastique (ex : plastique/plastique)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492174" y="7869172"/>
            <a:ext cx="5360984" cy="2207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Retirer ses couvercles des pots (ex : verre/métal)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567244" y="3650185"/>
            <a:ext cx="4260889" cy="5718444"/>
            <a:chOff x="0" y="0"/>
            <a:chExt cx="5681186" cy="7624592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5201432" cy="5201432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59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2152645" y="2255275"/>
              <a:ext cx="2214645" cy="2292989"/>
            </a:xfrm>
            <a:custGeom>
              <a:avLst/>
              <a:gdLst/>
              <a:ahLst/>
              <a:cxnLst/>
              <a:rect r="r" b="b" t="t" l="l"/>
              <a:pathLst>
                <a:path h="2292989" w="2214645">
                  <a:moveTo>
                    <a:pt x="0" y="0"/>
                  </a:moveTo>
                  <a:lnTo>
                    <a:pt x="2214645" y="0"/>
                  </a:lnTo>
                  <a:lnTo>
                    <a:pt x="2214645" y="2292989"/>
                  </a:lnTo>
                  <a:lnTo>
                    <a:pt x="0" y="2292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378314" y="2097519"/>
              <a:ext cx="1493554" cy="1608133"/>
            </a:xfrm>
            <a:custGeom>
              <a:avLst/>
              <a:gdLst/>
              <a:ahLst/>
              <a:cxnLst/>
              <a:rect r="r" b="b" t="t" l="l"/>
              <a:pathLst>
                <a:path h="1608133" w="1493554">
                  <a:moveTo>
                    <a:pt x="0" y="0"/>
                  </a:moveTo>
                  <a:lnTo>
                    <a:pt x="1493554" y="0"/>
                  </a:lnTo>
                  <a:lnTo>
                    <a:pt x="1493554" y="1608133"/>
                  </a:lnTo>
                  <a:lnTo>
                    <a:pt x="0" y="160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443468" y="448689"/>
              <a:ext cx="2084337" cy="2126875"/>
            </a:xfrm>
            <a:custGeom>
              <a:avLst/>
              <a:gdLst/>
              <a:ahLst/>
              <a:cxnLst/>
              <a:rect r="r" b="b" t="t" l="l"/>
              <a:pathLst>
                <a:path h="2126875" w="2084337">
                  <a:moveTo>
                    <a:pt x="0" y="0"/>
                  </a:moveTo>
                  <a:lnTo>
                    <a:pt x="2084337" y="0"/>
                  </a:lnTo>
                  <a:lnTo>
                    <a:pt x="2084337" y="2126875"/>
                  </a:lnTo>
                  <a:lnTo>
                    <a:pt x="0" y="2126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985623" y="3611330"/>
              <a:ext cx="767496" cy="1358401"/>
            </a:xfrm>
            <a:custGeom>
              <a:avLst/>
              <a:gdLst/>
              <a:ahLst/>
              <a:cxnLst/>
              <a:rect r="r" b="b" t="t" l="l"/>
              <a:pathLst>
                <a:path h="1358401" w="767496">
                  <a:moveTo>
                    <a:pt x="0" y="0"/>
                  </a:moveTo>
                  <a:lnTo>
                    <a:pt x="767497" y="0"/>
                  </a:lnTo>
                  <a:lnTo>
                    <a:pt x="767497" y="1358401"/>
                  </a:lnTo>
                  <a:lnTo>
                    <a:pt x="0" y="1358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4367290" y="198231"/>
              <a:ext cx="1313895" cy="1313895"/>
            </a:xfrm>
            <a:custGeom>
              <a:avLst/>
              <a:gdLst/>
              <a:ahLst/>
              <a:cxnLst/>
              <a:rect r="r" b="b" t="t" l="l"/>
              <a:pathLst>
                <a:path h="1313895" w="1313895">
                  <a:moveTo>
                    <a:pt x="0" y="0"/>
                  </a:moveTo>
                  <a:lnTo>
                    <a:pt x="1313896" y="0"/>
                  </a:lnTo>
                  <a:lnTo>
                    <a:pt x="1313896" y="1313895"/>
                  </a:lnTo>
                  <a:lnTo>
                    <a:pt x="0" y="131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205689" y="5699907"/>
              <a:ext cx="4912117" cy="19246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b="true">
                  <a:solidFill>
                    <a:srgbClr val="000000"/>
                  </a:solidFill>
                  <a:latin typeface="Degular Display Bold"/>
                  <a:ea typeface="Degular Display Bold"/>
                  <a:cs typeface="Degular Display Bold"/>
                  <a:sym typeface="Degular Display Bold"/>
                </a:rPr>
                <a:t>Vider et rincer ses contenants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B7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641655" y="4196218"/>
            <a:ext cx="3004690" cy="300469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541948" y="4196218"/>
            <a:ext cx="3004690" cy="300469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847855" y="4196218"/>
            <a:ext cx="795632" cy="795632"/>
          </a:xfrm>
          <a:custGeom>
            <a:avLst/>
            <a:gdLst/>
            <a:ahLst/>
            <a:cxnLst/>
            <a:rect r="r" b="b" t="t" l="l"/>
            <a:pathLst>
              <a:path h="795632" w="795632">
                <a:moveTo>
                  <a:pt x="0" y="0"/>
                </a:moveTo>
                <a:lnTo>
                  <a:pt x="795631" y="0"/>
                </a:lnTo>
                <a:lnTo>
                  <a:pt x="795631" y="795631"/>
                </a:lnTo>
                <a:lnTo>
                  <a:pt x="0" y="795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1618" y="4425172"/>
            <a:ext cx="2164764" cy="2546781"/>
          </a:xfrm>
          <a:custGeom>
            <a:avLst/>
            <a:gdLst/>
            <a:ahLst/>
            <a:cxnLst/>
            <a:rect r="r" b="b" t="t" l="l"/>
            <a:pathLst>
              <a:path h="2546781" w="2164764">
                <a:moveTo>
                  <a:pt x="0" y="0"/>
                </a:moveTo>
                <a:lnTo>
                  <a:pt x="2164764" y="0"/>
                </a:lnTo>
                <a:lnTo>
                  <a:pt x="2164764" y="2546781"/>
                </a:lnTo>
                <a:lnTo>
                  <a:pt x="0" y="2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50714" y="4196218"/>
            <a:ext cx="795632" cy="795632"/>
          </a:xfrm>
          <a:custGeom>
            <a:avLst/>
            <a:gdLst/>
            <a:ahLst/>
            <a:cxnLst/>
            <a:rect r="r" b="b" t="t" l="l"/>
            <a:pathLst>
              <a:path h="795632" w="795632">
                <a:moveTo>
                  <a:pt x="0" y="0"/>
                </a:moveTo>
                <a:lnTo>
                  <a:pt x="795631" y="0"/>
                </a:lnTo>
                <a:lnTo>
                  <a:pt x="795631" y="795631"/>
                </a:lnTo>
                <a:lnTo>
                  <a:pt x="0" y="795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2445152" y="4196218"/>
            <a:ext cx="3004690" cy="300469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-6859315">
            <a:off x="12749844" y="5384750"/>
            <a:ext cx="2938068" cy="510489"/>
          </a:xfrm>
          <a:custGeom>
            <a:avLst/>
            <a:gdLst/>
            <a:ahLst/>
            <a:cxnLst/>
            <a:rect r="r" b="b" t="t" l="l"/>
            <a:pathLst>
              <a:path h="510489" w="2938068">
                <a:moveTo>
                  <a:pt x="0" y="0"/>
                </a:moveTo>
                <a:lnTo>
                  <a:pt x="2938068" y="0"/>
                </a:lnTo>
                <a:lnTo>
                  <a:pt x="2938068" y="510489"/>
                </a:lnTo>
                <a:lnTo>
                  <a:pt x="0" y="5104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557973" y="4196218"/>
            <a:ext cx="795632" cy="795632"/>
          </a:xfrm>
          <a:custGeom>
            <a:avLst/>
            <a:gdLst/>
            <a:ahLst/>
            <a:cxnLst/>
            <a:rect r="r" b="b" t="t" l="l"/>
            <a:pathLst>
              <a:path h="795632" w="795632">
                <a:moveTo>
                  <a:pt x="0" y="0"/>
                </a:moveTo>
                <a:lnTo>
                  <a:pt x="795631" y="0"/>
                </a:lnTo>
                <a:lnTo>
                  <a:pt x="795631" y="795631"/>
                </a:lnTo>
                <a:lnTo>
                  <a:pt x="0" y="795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387413">
            <a:off x="12289487" y="4610274"/>
            <a:ext cx="2183519" cy="2274499"/>
          </a:xfrm>
          <a:custGeom>
            <a:avLst/>
            <a:gdLst/>
            <a:ahLst/>
            <a:cxnLst/>
            <a:rect r="r" b="b" t="t" l="l"/>
            <a:pathLst>
              <a:path h="2274499" w="2183519">
                <a:moveTo>
                  <a:pt x="0" y="0"/>
                </a:moveTo>
                <a:lnTo>
                  <a:pt x="2183519" y="0"/>
                </a:lnTo>
                <a:lnTo>
                  <a:pt x="2183519" y="2274500"/>
                </a:lnTo>
                <a:lnTo>
                  <a:pt x="0" y="2274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871480" y="4474134"/>
            <a:ext cx="2772007" cy="2546781"/>
          </a:xfrm>
          <a:custGeom>
            <a:avLst/>
            <a:gdLst/>
            <a:ahLst/>
            <a:cxnLst/>
            <a:rect r="r" b="b" t="t" l="l"/>
            <a:pathLst>
              <a:path h="2546781" w="2772007">
                <a:moveTo>
                  <a:pt x="0" y="0"/>
                </a:moveTo>
                <a:lnTo>
                  <a:pt x="2772006" y="0"/>
                </a:lnTo>
                <a:lnTo>
                  <a:pt x="2772006" y="2546781"/>
                </a:lnTo>
                <a:lnTo>
                  <a:pt x="0" y="25467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45587" y="478429"/>
            <a:ext cx="15796826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b="true" sz="8000" u="sng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 Ne pas</a:t>
            </a:r>
            <a:r>
              <a:rPr lang="en-US" sz="80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 mettre à la récup’ !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133297" y="7473574"/>
            <a:ext cx="4021406" cy="1128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Les emballages dits “biodégradables”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45587" y="7473574"/>
            <a:ext cx="5329663" cy="1128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Les emballages en polystyrène : styromousse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716678" y="7473574"/>
            <a:ext cx="4021406" cy="556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Les objets en plastique 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666946" y="2415614"/>
            <a:ext cx="2051747" cy="2051747"/>
          </a:xfrm>
          <a:custGeom>
            <a:avLst/>
            <a:gdLst/>
            <a:ahLst/>
            <a:cxnLst/>
            <a:rect r="r" b="b" t="t" l="l"/>
            <a:pathLst>
              <a:path h="2051747" w="2051747">
                <a:moveTo>
                  <a:pt x="0" y="0"/>
                </a:moveTo>
                <a:lnTo>
                  <a:pt x="2051747" y="0"/>
                </a:lnTo>
                <a:lnTo>
                  <a:pt x="2051747" y="2051747"/>
                </a:lnTo>
                <a:lnTo>
                  <a:pt x="0" y="20517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91407" y="430623"/>
            <a:ext cx="3339135" cy="1194954"/>
            <a:chOff x="0" y="0"/>
            <a:chExt cx="931814" cy="3334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1814" cy="333462"/>
            </a:xfrm>
            <a:custGeom>
              <a:avLst/>
              <a:gdLst/>
              <a:ahLst/>
              <a:cxnLst/>
              <a:rect r="r" b="b" t="t" l="l"/>
              <a:pathLst>
                <a:path h="333462" w="931814">
                  <a:moveTo>
                    <a:pt x="0" y="0"/>
                  </a:moveTo>
                  <a:lnTo>
                    <a:pt x="931814" y="0"/>
                  </a:lnTo>
                  <a:lnTo>
                    <a:pt x="931814" y="333462"/>
                  </a:lnTo>
                  <a:lnTo>
                    <a:pt x="0" y="33346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931814" cy="419187"/>
            </a:xfrm>
            <a:prstGeom prst="rect">
              <a:avLst/>
            </a:prstGeom>
          </p:spPr>
          <p:txBody>
            <a:bodyPr anchor="ctr" rtlCol="false" tIns="43180" lIns="43180" bIns="43180" rIns="43180"/>
            <a:lstStyle/>
            <a:p>
              <a:pPr algn="ctr">
                <a:lnSpc>
                  <a:spcPts val="28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22397" y="3733919"/>
            <a:ext cx="3034994" cy="303499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43180" lIns="43180" bIns="43180" rIns="43180"/>
            <a:lstStyle/>
            <a:p>
              <a:pPr algn="ctr">
                <a:lnSpc>
                  <a:spcPts val="2855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703553" y="4718627"/>
            <a:ext cx="814183" cy="1441032"/>
          </a:xfrm>
          <a:custGeom>
            <a:avLst/>
            <a:gdLst/>
            <a:ahLst/>
            <a:cxnLst/>
            <a:rect r="r" b="b" t="t" l="l"/>
            <a:pathLst>
              <a:path h="1441032" w="814183">
                <a:moveTo>
                  <a:pt x="0" y="0"/>
                </a:moveTo>
                <a:lnTo>
                  <a:pt x="814183" y="0"/>
                </a:lnTo>
                <a:lnTo>
                  <a:pt x="814183" y="1441032"/>
                </a:lnTo>
                <a:lnTo>
                  <a:pt x="0" y="144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701589" y="164570"/>
            <a:ext cx="2322709" cy="1625577"/>
          </a:xfrm>
          <a:custGeom>
            <a:avLst/>
            <a:gdLst/>
            <a:ahLst/>
            <a:cxnLst/>
            <a:rect r="r" b="b" t="t" l="l"/>
            <a:pathLst>
              <a:path h="1625577" w="2322709">
                <a:moveTo>
                  <a:pt x="0" y="0"/>
                </a:moveTo>
                <a:lnTo>
                  <a:pt x="2322709" y="0"/>
                </a:lnTo>
                <a:lnTo>
                  <a:pt x="2322709" y="1625576"/>
                </a:lnTo>
                <a:lnTo>
                  <a:pt x="0" y="1625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910" t="-61295" r="-15413" b="-23489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356753" y="7799890"/>
            <a:ext cx="2635158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Passage à 10 cents !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5772501" y="8744937"/>
            <a:ext cx="1100641" cy="591595"/>
          </a:xfrm>
          <a:custGeom>
            <a:avLst/>
            <a:gdLst/>
            <a:ahLst/>
            <a:cxnLst/>
            <a:rect r="r" b="b" t="t" l="l"/>
            <a:pathLst>
              <a:path h="591595" w="1100641">
                <a:moveTo>
                  <a:pt x="0" y="0"/>
                </a:moveTo>
                <a:lnTo>
                  <a:pt x="1100641" y="0"/>
                </a:lnTo>
                <a:lnTo>
                  <a:pt x="1100641" y="591595"/>
                </a:lnTo>
                <a:lnTo>
                  <a:pt x="0" y="591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31531" y="4094415"/>
            <a:ext cx="913871" cy="2065245"/>
          </a:xfrm>
          <a:custGeom>
            <a:avLst/>
            <a:gdLst/>
            <a:ahLst/>
            <a:cxnLst/>
            <a:rect r="r" b="b" t="t" l="l"/>
            <a:pathLst>
              <a:path h="2065245" w="913871">
                <a:moveTo>
                  <a:pt x="0" y="0"/>
                </a:moveTo>
                <a:lnTo>
                  <a:pt x="913871" y="0"/>
                </a:lnTo>
                <a:lnTo>
                  <a:pt x="913871" y="2065244"/>
                </a:lnTo>
                <a:lnTo>
                  <a:pt x="0" y="20652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9678493" y="4815863"/>
            <a:ext cx="5126161" cy="5126161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43180" lIns="43180" bIns="43180" rIns="43180"/>
            <a:lstStyle/>
            <a:p>
              <a:pPr algn="ctr">
                <a:lnSpc>
                  <a:spcPts val="2855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581007" y="3178260"/>
            <a:ext cx="3275207" cy="3275207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930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27000" y="41275"/>
              <a:ext cx="558800" cy="644525"/>
            </a:xfrm>
            <a:prstGeom prst="rect">
              <a:avLst/>
            </a:prstGeom>
          </p:spPr>
          <p:txBody>
            <a:bodyPr anchor="ctr" rtlCol="false" tIns="43180" lIns="43180" bIns="43180" rIns="43180"/>
            <a:lstStyle/>
            <a:p>
              <a:pPr algn="ctr">
                <a:lnSpc>
                  <a:spcPts val="2855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2687991" y="5682359"/>
            <a:ext cx="547502" cy="1912671"/>
          </a:xfrm>
          <a:custGeom>
            <a:avLst/>
            <a:gdLst/>
            <a:ahLst/>
            <a:cxnLst/>
            <a:rect r="r" b="b" t="t" l="l"/>
            <a:pathLst>
              <a:path h="1912671" w="547502">
                <a:moveTo>
                  <a:pt x="0" y="0"/>
                </a:moveTo>
                <a:lnTo>
                  <a:pt x="547502" y="0"/>
                </a:lnTo>
                <a:lnTo>
                  <a:pt x="547502" y="1912671"/>
                </a:lnTo>
                <a:lnTo>
                  <a:pt x="0" y="19126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179528" y="8040098"/>
            <a:ext cx="1084196" cy="1686947"/>
          </a:xfrm>
          <a:custGeom>
            <a:avLst/>
            <a:gdLst/>
            <a:ahLst/>
            <a:cxnLst/>
            <a:rect r="r" b="b" t="t" l="l"/>
            <a:pathLst>
              <a:path h="1686947" w="1084196">
                <a:moveTo>
                  <a:pt x="0" y="0"/>
                </a:moveTo>
                <a:lnTo>
                  <a:pt x="1084196" y="0"/>
                </a:lnTo>
                <a:lnTo>
                  <a:pt x="1084196" y="1686948"/>
                </a:lnTo>
                <a:lnTo>
                  <a:pt x="0" y="1686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41706" b="-47787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241930" y="6325756"/>
            <a:ext cx="919187" cy="2673997"/>
          </a:xfrm>
          <a:custGeom>
            <a:avLst/>
            <a:gdLst/>
            <a:ahLst/>
            <a:cxnLst/>
            <a:rect r="r" b="b" t="t" l="l"/>
            <a:pathLst>
              <a:path h="2673997" w="919187">
                <a:moveTo>
                  <a:pt x="0" y="0"/>
                </a:moveTo>
                <a:lnTo>
                  <a:pt x="919186" y="0"/>
                </a:lnTo>
                <a:lnTo>
                  <a:pt x="919186" y="2673998"/>
                </a:lnTo>
                <a:lnTo>
                  <a:pt x="0" y="26739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300093" y="6327509"/>
            <a:ext cx="878474" cy="2672245"/>
          </a:xfrm>
          <a:custGeom>
            <a:avLst/>
            <a:gdLst/>
            <a:ahLst/>
            <a:cxnLst/>
            <a:rect r="r" b="b" t="t" l="l"/>
            <a:pathLst>
              <a:path h="2672245" w="878474">
                <a:moveTo>
                  <a:pt x="0" y="0"/>
                </a:moveTo>
                <a:lnTo>
                  <a:pt x="878475" y="0"/>
                </a:lnTo>
                <a:lnTo>
                  <a:pt x="878475" y="2672245"/>
                </a:lnTo>
                <a:lnTo>
                  <a:pt x="0" y="26722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3372638" y="6251634"/>
            <a:ext cx="572320" cy="1342670"/>
            <a:chOff x="0" y="0"/>
            <a:chExt cx="763094" cy="179022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45204" y="11669"/>
              <a:ext cx="717890" cy="1778557"/>
            </a:xfrm>
            <a:custGeom>
              <a:avLst/>
              <a:gdLst/>
              <a:ahLst/>
              <a:cxnLst/>
              <a:rect r="r" b="b" t="t" l="l"/>
              <a:pathLst>
                <a:path h="1778557" w="717890">
                  <a:moveTo>
                    <a:pt x="0" y="0"/>
                  </a:moveTo>
                  <a:lnTo>
                    <a:pt x="717890" y="0"/>
                  </a:lnTo>
                  <a:lnTo>
                    <a:pt x="717890" y="1778557"/>
                  </a:lnTo>
                  <a:lnTo>
                    <a:pt x="0" y="1778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-3076495">
              <a:off x="84891" y="617412"/>
              <a:ext cx="369108" cy="394768"/>
            </a:xfrm>
            <a:custGeom>
              <a:avLst/>
              <a:gdLst/>
              <a:ahLst/>
              <a:cxnLst/>
              <a:rect r="r" b="b" t="t" l="l"/>
              <a:pathLst>
                <a:path h="394768" w="369108">
                  <a:moveTo>
                    <a:pt x="0" y="0"/>
                  </a:moveTo>
                  <a:lnTo>
                    <a:pt x="369108" y="0"/>
                  </a:lnTo>
                  <a:lnTo>
                    <a:pt x="369108" y="394768"/>
                  </a:lnTo>
                  <a:lnTo>
                    <a:pt x="0" y="394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-684418">
              <a:off x="156885" y="932411"/>
              <a:ext cx="356217" cy="380981"/>
            </a:xfrm>
            <a:custGeom>
              <a:avLst/>
              <a:gdLst/>
              <a:ahLst/>
              <a:cxnLst/>
              <a:rect r="r" b="b" t="t" l="l"/>
              <a:pathLst>
                <a:path h="380981" w="356217">
                  <a:moveTo>
                    <a:pt x="0" y="0"/>
                  </a:moveTo>
                  <a:lnTo>
                    <a:pt x="356217" y="0"/>
                  </a:lnTo>
                  <a:lnTo>
                    <a:pt x="356217" y="380981"/>
                  </a:lnTo>
                  <a:lnTo>
                    <a:pt x="0" y="380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4037039">
              <a:off x="74970" y="1279231"/>
              <a:ext cx="356217" cy="380981"/>
            </a:xfrm>
            <a:custGeom>
              <a:avLst/>
              <a:gdLst/>
              <a:ahLst/>
              <a:cxnLst/>
              <a:rect r="r" b="b" t="t" l="l"/>
              <a:pathLst>
                <a:path h="380981" w="356217">
                  <a:moveTo>
                    <a:pt x="0" y="0"/>
                  </a:moveTo>
                  <a:lnTo>
                    <a:pt x="356217" y="0"/>
                  </a:lnTo>
                  <a:lnTo>
                    <a:pt x="356217" y="380981"/>
                  </a:lnTo>
                  <a:lnTo>
                    <a:pt x="0" y="380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8" id="28"/>
            <p:cNvGrpSpPr/>
            <p:nvPr/>
          </p:nvGrpSpPr>
          <p:grpSpPr>
            <a:xfrm rot="0">
              <a:off x="163218" y="0"/>
              <a:ext cx="481862" cy="80701"/>
              <a:chOff x="0" y="0"/>
              <a:chExt cx="221584" cy="3711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221584" cy="37110"/>
              </a:xfrm>
              <a:custGeom>
                <a:avLst/>
                <a:gdLst/>
                <a:ahLst/>
                <a:cxnLst/>
                <a:rect r="r" b="b" t="t" l="l"/>
                <a:pathLst>
                  <a:path h="37110" w="221584">
                    <a:moveTo>
                      <a:pt x="18555" y="0"/>
                    </a:moveTo>
                    <a:lnTo>
                      <a:pt x="203029" y="0"/>
                    </a:lnTo>
                    <a:cubicBezTo>
                      <a:pt x="207950" y="0"/>
                      <a:pt x="212669" y="1955"/>
                      <a:pt x="216149" y="5435"/>
                    </a:cubicBezTo>
                    <a:cubicBezTo>
                      <a:pt x="219629" y="8914"/>
                      <a:pt x="221584" y="13634"/>
                      <a:pt x="221584" y="18555"/>
                    </a:cubicBezTo>
                    <a:lnTo>
                      <a:pt x="221584" y="18555"/>
                    </a:lnTo>
                    <a:cubicBezTo>
                      <a:pt x="221584" y="28803"/>
                      <a:pt x="213276" y="37110"/>
                      <a:pt x="203029" y="37110"/>
                    </a:cubicBezTo>
                    <a:lnTo>
                      <a:pt x="18555" y="37110"/>
                    </a:lnTo>
                    <a:cubicBezTo>
                      <a:pt x="13634" y="37110"/>
                      <a:pt x="8914" y="35156"/>
                      <a:pt x="5435" y="31676"/>
                    </a:cubicBezTo>
                    <a:cubicBezTo>
                      <a:pt x="1955" y="28196"/>
                      <a:pt x="0" y="23476"/>
                      <a:pt x="0" y="18555"/>
                    </a:cubicBezTo>
                    <a:lnTo>
                      <a:pt x="0" y="18555"/>
                    </a:lnTo>
                    <a:cubicBezTo>
                      <a:pt x="0" y="13634"/>
                      <a:pt x="1955" y="8914"/>
                      <a:pt x="5435" y="5435"/>
                    </a:cubicBezTo>
                    <a:cubicBezTo>
                      <a:pt x="8914" y="1955"/>
                      <a:pt x="13634" y="0"/>
                      <a:pt x="18555" y="0"/>
                    </a:cubicBezTo>
                    <a:close/>
                  </a:path>
                </a:pathLst>
              </a:custGeom>
              <a:solidFill>
                <a:srgbClr val="91442B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57150"/>
                <a:ext cx="221584" cy="942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32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45204" y="478970"/>
              <a:ext cx="717890" cy="136728"/>
              <a:chOff x="0" y="0"/>
              <a:chExt cx="330121" cy="62874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330121" cy="62874"/>
              </a:xfrm>
              <a:custGeom>
                <a:avLst/>
                <a:gdLst/>
                <a:ahLst/>
                <a:cxnLst/>
                <a:rect r="r" b="b" t="t" l="l"/>
                <a:pathLst>
                  <a:path h="62874" w="330121">
                    <a:moveTo>
                      <a:pt x="31437" y="0"/>
                    </a:moveTo>
                    <a:lnTo>
                      <a:pt x="298684" y="0"/>
                    </a:lnTo>
                    <a:cubicBezTo>
                      <a:pt x="316046" y="0"/>
                      <a:pt x="330121" y="14075"/>
                      <a:pt x="330121" y="31437"/>
                    </a:cubicBezTo>
                    <a:lnTo>
                      <a:pt x="330121" y="31437"/>
                    </a:lnTo>
                    <a:cubicBezTo>
                      <a:pt x="330121" y="39775"/>
                      <a:pt x="326809" y="47771"/>
                      <a:pt x="320914" y="53667"/>
                    </a:cubicBezTo>
                    <a:cubicBezTo>
                      <a:pt x="315018" y="59562"/>
                      <a:pt x="307022" y="62874"/>
                      <a:pt x="298684" y="62874"/>
                    </a:cubicBezTo>
                    <a:lnTo>
                      <a:pt x="31437" y="62874"/>
                    </a:lnTo>
                    <a:cubicBezTo>
                      <a:pt x="23100" y="62874"/>
                      <a:pt x="15103" y="59562"/>
                      <a:pt x="9208" y="53667"/>
                    </a:cubicBezTo>
                    <a:cubicBezTo>
                      <a:pt x="3312" y="47771"/>
                      <a:pt x="0" y="39775"/>
                      <a:pt x="0" y="31437"/>
                    </a:cubicBezTo>
                    <a:lnTo>
                      <a:pt x="0" y="31437"/>
                    </a:lnTo>
                    <a:cubicBezTo>
                      <a:pt x="0" y="23100"/>
                      <a:pt x="3312" y="15103"/>
                      <a:pt x="9208" y="9208"/>
                    </a:cubicBezTo>
                    <a:cubicBezTo>
                      <a:pt x="15103" y="3312"/>
                      <a:pt x="23100" y="0"/>
                      <a:pt x="31437" y="0"/>
                    </a:cubicBezTo>
                    <a:close/>
                  </a:path>
                </a:pathLst>
              </a:custGeom>
              <a:solidFill>
                <a:srgbClr val="91442B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57150"/>
                <a:ext cx="330121" cy="12002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32"/>
                  </a:lnSpc>
                </a:pPr>
              </a:p>
            </p:txBody>
          </p:sp>
        </p:grpSp>
        <p:sp>
          <p:nvSpPr>
            <p:cNvPr name="TextBox 34" id="34"/>
            <p:cNvSpPr txBox="true"/>
            <p:nvPr/>
          </p:nvSpPr>
          <p:spPr>
            <a:xfrm rot="0">
              <a:off x="45204" y="476919"/>
              <a:ext cx="717890" cy="1311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21"/>
                </a:lnSpc>
              </a:pPr>
              <a:r>
                <a:rPr lang="en-US" sz="515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Chocolat</a:t>
              </a: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2253167" y="8340517"/>
            <a:ext cx="773454" cy="808841"/>
          </a:xfrm>
          <a:custGeom>
            <a:avLst/>
            <a:gdLst/>
            <a:ahLst/>
            <a:cxnLst/>
            <a:rect r="r" b="b" t="t" l="l"/>
            <a:pathLst>
              <a:path h="808841" w="773454">
                <a:moveTo>
                  <a:pt x="0" y="0"/>
                </a:moveTo>
                <a:lnTo>
                  <a:pt x="773454" y="0"/>
                </a:lnTo>
                <a:lnTo>
                  <a:pt x="773454" y="808841"/>
                </a:lnTo>
                <a:lnTo>
                  <a:pt x="0" y="8088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0" y="287748"/>
            <a:ext cx="18288000" cy="1236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true">
                <a:solidFill>
                  <a:srgbClr val="000000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Il y a du nouveau avec la consigne !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122397" y="2087541"/>
            <a:ext cx="6612321" cy="886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9"/>
              </a:lnSpc>
            </a:pPr>
            <a:r>
              <a:rPr lang="en-US" sz="5285" b="true">
                <a:solidFill>
                  <a:srgbClr val="A07657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Depuis novembre 2023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599857" y="3818068"/>
            <a:ext cx="3445929" cy="2950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Tout contenant en aluminium de 100 ml </a:t>
            </a:r>
          </a:p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à  2 litres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587225" y="4387632"/>
            <a:ext cx="3297713" cy="770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2"/>
              </a:lnSpc>
            </a:pPr>
            <a:r>
              <a:rPr lang="en-US" sz="4530" b="true">
                <a:solidFill>
                  <a:srgbClr val="FFFFFF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Nouveau !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630692" y="2088160"/>
            <a:ext cx="5070896" cy="886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9"/>
              </a:lnSpc>
            </a:pPr>
            <a:r>
              <a:rPr lang="en-US" sz="5285" b="true">
                <a:solidFill>
                  <a:srgbClr val="A07657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En mars 2025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4151590" y="3092535"/>
            <a:ext cx="3880613" cy="2207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Tout contenant  en </a:t>
            </a:r>
            <a:r>
              <a:rPr lang="en-US" b="true" sz="4200" u="sng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plastique </a:t>
            </a:r>
          </a:p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de 100 ml à 2 litres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C7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03634" y="4302645"/>
            <a:ext cx="2841636" cy="1015885"/>
          </a:xfrm>
          <a:custGeom>
            <a:avLst/>
            <a:gdLst/>
            <a:ahLst/>
            <a:cxnLst/>
            <a:rect r="r" b="b" t="t" l="l"/>
            <a:pathLst>
              <a:path h="1015885" w="2841636">
                <a:moveTo>
                  <a:pt x="0" y="0"/>
                </a:moveTo>
                <a:lnTo>
                  <a:pt x="2841636" y="0"/>
                </a:lnTo>
                <a:lnTo>
                  <a:pt x="2841636" y="1015885"/>
                </a:lnTo>
                <a:lnTo>
                  <a:pt x="0" y="101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5343" y="4302645"/>
            <a:ext cx="2445866" cy="4034418"/>
          </a:xfrm>
          <a:custGeom>
            <a:avLst/>
            <a:gdLst/>
            <a:ahLst/>
            <a:cxnLst/>
            <a:rect r="r" b="b" t="t" l="l"/>
            <a:pathLst>
              <a:path h="4034418" w="2445866">
                <a:moveTo>
                  <a:pt x="0" y="0"/>
                </a:moveTo>
                <a:lnTo>
                  <a:pt x="2445866" y="0"/>
                </a:lnTo>
                <a:lnTo>
                  <a:pt x="2445866" y="4034417"/>
                </a:lnTo>
                <a:lnTo>
                  <a:pt x="0" y="4034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01347" y="2003755"/>
            <a:ext cx="4908860" cy="3981615"/>
          </a:xfrm>
          <a:custGeom>
            <a:avLst/>
            <a:gdLst/>
            <a:ahLst/>
            <a:cxnLst/>
            <a:rect r="r" b="b" t="t" l="l"/>
            <a:pathLst>
              <a:path h="3981615" w="4908860">
                <a:moveTo>
                  <a:pt x="0" y="0"/>
                </a:moveTo>
                <a:lnTo>
                  <a:pt x="4908860" y="0"/>
                </a:lnTo>
                <a:lnTo>
                  <a:pt x="4908860" y="3981615"/>
                </a:lnTo>
                <a:lnTo>
                  <a:pt x="0" y="39816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21742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75643" y="4423393"/>
            <a:ext cx="1136714" cy="4114800"/>
          </a:xfrm>
          <a:custGeom>
            <a:avLst/>
            <a:gdLst/>
            <a:ahLst/>
            <a:cxnLst/>
            <a:rect r="r" b="b" t="t" l="l"/>
            <a:pathLst>
              <a:path h="4114800" w="1136714">
                <a:moveTo>
                  <a:pt x="0" y="0"/>
                </a:moveTo>
                <a:lnTo>
                  <a:pt x="1136714" y="0"/>
                </a:lnTo>
                <a:lnTo>
                  <a:pt x="1136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17814" y="5510365"/>
            <a:ext cx="2741486" cy="4114800"/>
          </a:xfrm>
          <a:custGeom>
            <a:avLst/>
            <a:gdLst/>
            <a:ahLst/>
            <a:cxnLst/>
            <a:rect r="r" b="b" t="t" l="l"/>
            <a:pathLst>
              <a:path h="4114800" w="2741486">
                <a:moveTo>
                  <a:pt x="0" y="0"/>
                </a:moveTo>
                <a:lnTo>
                  <a:pt x="2741486" y="0"/>
                </a:lnTo>
                <a:lnTo>
                  <a:pt x="2741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1599203"/>
            <a:ext cx="18288000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2B7A27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LE VERRE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2412727" y="2274957"/>
            <a:ext cx="3086100" cy="702195"/>
            <a:chOff x="0" y="0"/>
            <a:chExt cx="812800" cy="1849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184940"/>
            </a:xfrm>
            <a:custGeom>
              <a:avLst/>
              <a:gdLst/>
              <a:ahLst/>
              <a:cxnLst/>
              <a:rect r="r" b="b" t="t" l="l"/>
              <a:pathLst>
                <a:path h="18494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4940"/>
                  </a:lnTo>
                  <a:lnTo>
                    <a:pt x="0" y="1849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812800" cy="308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b="true" sz="320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laine de verre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626258" y="5757225"/>
            <a:ext cx="2524598" cy="662559"/>
            <a:chOff x="0" y="0"/>
            <a:chExt cx="664915" cy="17450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64915" cy="174501"/>
            </a:xfrm>
            <a:custGeom>
              <a:avLst/>
              <a:gdLst/>
              <a:ahLst/>
              <a:cxnLst/>
              <a:rect r="r" b="b" t="t" l="l"/>
              <a:pathLst>
                <a:path h="174501" w="664915">
                  <a:moveTo>
                    <a:pt x="0" y="0"/>
                  </a:moveTo>
                  <a:lnTo>
                    <a:pt x="664915" y="0"/>
                  </a:lnTo>
                  <a:lnTo>
                    <a:pt x="664915" y="174501"/>
                  </a:lnTo>
                  <a:lnTo>
                    <a:pt x="0" y="1745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23825"/>
              <a:ext cx="664915" cy="2983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b="true" sz="320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sable en jet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268037" y="3432546"/>
            <a:ext cx="3751925" cy="702195"/>
            <a:chOff x="0" y="0"/>
            <a:chExt cx="988161" cy="1849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88161" cy="184940"/>
            </a:xfrm>
            <a:custGeom>
              <a:avLst/>
              <a:gdLst/>
              <a:ahLst/>
              <a:cxnLst/>
              <a:rect r="r" b="b" t="t" l="l"/>
              <a:pathLst>
                <a:path h="184940" w="988161">
                  <a:moveTo>
                    <a:pt x="0" y="0"/>
                  </a:moveTo>
                  <a:lnTo>
                    <a:pt x="988161" y="0"/>
                  </a:lnTo>
                  <a:lnTo>
                    <a:pt x="988161" y="184940"/>
                  </a:lnTo>
                  <a:lnTo>
                    <a:pt x="0" y="1849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23825"/>
              <a:ext cx="988161" cy="308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b="true" sz="320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bouteille en verre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6142869" y="8054138"/>
            <a:ext cx="2232862" cy="2232862"/>
          </a:xfrm>
          <a:custGeom>
            <a:avLst/>
            <a:gdLst/>
            <a:ahLst/>
            <a:cxnLst/>
            <a:rect r="r" b="b" t="t" l="l"/>
            <a:pathLst>
              <a:path h="2232862" w="2232862">
                <a:moveTo>
                  <a:pt x="0" y="0"/>
                </a:moveTo>
                <a:lnTo>
                  <a:pt x="2232862" y="0"/>
                </a:lnTo>
                <a:lnTo>
                  <a:pt x="2232862" y="2232862"/>
                </a:lnTo>
                <a:lnTo>
                  <a:pt x="0" y="2232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45587" y="383179"/>
            <a:ext cx="15796826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Et après la récup’,  ça devient quoi ?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433168" y="6394945"/>
            <a:ext cx="4840379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mais aussi...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B7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02460" y="2801460"/>
            <a:ext cx="6456840" cy="645684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9300">
                <a:alpha val="6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537094" y="3994562"/>
            <a:ext cx="3213812" cy="1148938"/>
          </a:xfrm>
          <a:custGeom>
            <a:avLst/>
            <a:gdLst/>
            <a:ahLst/>
            <a:cxnLst/>
            <a:rect r="r" b="b" t="t" l="l"/>
            <a:pathLst>
              <a:path h="1148938" w="3213812">
                <a:moveTo>
                  <a:pt x="0" y="0"/>
                </a:moveTo>
                <a:lnTo>
                  <a:pt x="3213812" y="0"/>
                </a:lnTo>
                <a:lnTo>
                  <a:pt x="3213812" y="1148938"/>
                </a:lnTo>
                <a:lnTo>
                  <a:pt x="0" y="1148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17178" y="3350324"/>
            <a:ext cx="3460073" cy="3369246"/>
          </a:xfrm>
          <a:custGeom>
            <a:avLst/>
            <a:gdLst/>
            <a:ahLst/>
            <a:cxnLst/>
            <a:rect r="r" b="b" t="t" l="l"/>
            <a:pathLst>
              <a:path h="3369246" w="3460073">
                <a:moveTo>
                  <a:pt x="0" y="0"/>
                </a:moveTo>
                <a:lnTo>
                  <a:pt x="3460074" y="0"/>
                </a:lnTo>
                <a:lnTo>
                  <a:pt x="3460074" y="3369247"/>
                </a:lnTo>
                <a:lnTo>
                  <a:pt x="0" y="3369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13177" y="4247053"/>
            <a:ext cx="3452100" cy="3219083"/>
          </a:xfrm>
          <a:custGeom>
            <a:avLst/>
            <a:gdLst/>
            <a:ahLst/>
            <a:cxnLst/>
            <a:rect r="r" b="b" t="t" l="l"/>
            <a:pathLst>
              <a:path h="3219083" w="3452100">
                <a:moveTo>
                  <a:pt x="0" y="0"/>
                </a:moveTo>
                <a:lnTo>
                  <a:pt x="3452100" y="0"/>
                </a:lnTo>
                <a:lnTo>
                  <a:pt x="3452100" y="3219083"/>
                </a:lnTo>
                <a:lnTo>
                  <a:pt x="0" y="3219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60572" y="6449748"/>
            <a:ext cx="1337403" cy="1792164"/>
          </a:xfrm>
          <a:custGeom>
            <a:avLst/>
            <a:gdLst/>
            <a:ahLst/>
            <a:cxnLst/>
            <a:rect r="r" b="b" t="t" l="l"/>
            <a:pathLst>
              <a:path h="1792164" w="1337403">
                <a:moveTo>
                  <a:pt x="0" y="0"/>
                </a:moveTo>
                <a:lnTo>
                  <a:pt x="1337403" y="0"/>
                </a:lnTo>
                <a:lnTo>
                  <a:pt x="1337403" y="1792164"/>
                </a:lnTo>
                <a:lnTo>
                  <a:pt x="0" y="17921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5587" y="6997493"/>
            <a:ext cx="960070" cy="764565"/>
          </a:xfrm>
          <a:custGeom>
            <a:avLst/>
            <a:gdLst/>
            <a:ahLst/>
            <a:cxnLst/>
            <a:rect r="r" b="b" t="t" l="l"/>
            <a:pathLst>
              <a:path h="764565" w="960070">
                <a:moveTo>
                  <a:pt x="0" y="0"/>
                </a:moveTo>
                <a:lnTo>
                  <a:pt x="960070" y="0"/>
                </a:lnTo>
                <a:lnTo>
                  <a:pt x="960070" y="764565"/>
                </a:lnTo>
                <a:lnTo>
                  <a:pt x="0" y="7645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97345" y="4486830"/>
            <a:ext cx="4667070" cy="3086100"/>
          </a:xfrm>
          <a:custGeom>
            <a:avLst/>
            <a:gdLst/>
            <a:ahLst/>
            <a:cxnLst/>
            <a:rect r="r" b="b" t="t" l="l"/>
            <a:pathLst>
              <a:path h="3086100" w="4667070">
                <a:moveTo>
                  <a:pt x="0" y="0"/>
                </a:moveTo>
                <a:lnTo>
                  <a:pt x="4667070" y="0"/>
                </a:lnTo>
                <a:lnTo>
                  <a:pt x="466707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3042962" y="3332003"/>
            <a:ext cx="1975836" cy="662559"/>
            <a:chOff x="0" y="0"/>
            <a:chExt cx="520385" cy="17450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0385" cy="174501"/>
            </a:xfrm>
            <a:custGeom>
              <a:avLst/>
              <a:gdLst/>
              <a:ahLst/>
              <a:cxnLst/>
              <a:rect r="r" b="b" t="t" l="l"/>
              <a:pathLst>
                <a:path h="174501" w="520385">
                  <a:moveTo>
                    <a:pt x="0" y="0"/>
                  </a:moveTo>
                  <a:lnTo>
                    <a:pt x="520385" y="0"/>
                  </a:lnTo>
                  <a:lnTo>
                    <a:pt x="520385" y="174501"/>
                  </a:lnTo>
                  <a:lnTo>
                    <a:pt x="0" y="1745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23825"/>
              <a:ext cx="520385" cy="2983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b="true" sz="320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cartons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817211" y="6449748"/>
            <a:ext cx="424126" cy="424126"/>
          </a:xfrm>
          <a:custGeom>
            <a:avLst/>
            <a:gdLst/>
            <a:ahLst/>
            <a:cxnLst/>
            <a:rect r="r" b="b" t="t" l="l"/>
            <a:pathLst>
              <a:path h="424126" w="424126">
                <a:moveTo>
                  <a:pt x="0" y="0"/>
                </a:moveTo>
                <a:lnTo>
                  <a:pt x="424126" y="0"/>
                </a:lnTo>
                <a:lnTo>
                  <a:pt x="424126" y="424126"/>
                </a:lnTo>
                <a:lnTo>
                  <a:pt x="0" y="424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45587" y="383179"/>
            <a:ext cx="15796826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Et après la récup’,  ça devient quoi ?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45587" y="1776628"/>
            <a:ext cx="15796826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A26D0A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LE PAPIER / CARTON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142869" y="8054138"/>
            <a:ext cx="2232862" cy="2232862"/>
          </a:xfrm>
          <a:custGeom>
            <a:avLst/>
            <a:gdLst/>
            <a:ahLst/>
            <a:cxnLst/>
            <a:rect r="r" b="b" t="t" l="l"/>
            <a:pathLst>
              <a:path h="2232862" w="2232862">
                <a:moveTo>
                  <a:pt x="0" y="0"/>
                </a:moveTo>
                <a:lnTo>
                  <a:pt x="2232862" y="0"/>
                </a:lnTo>
                <a:lnTo>
                  <a:pt x="2232862" y="2232862"/>
                </a:lnTo>
                <a:lnTo>
                  <a:pt x="0" y="22328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D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02460" y="2801460"/>
            <a:ext cx="6456840" cy="645684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616127" y="3994562"/>
            <a:ext cx="3213812" cy="1148938"/>
          </a:xfrm>
          <a:custGeom>
            <a:avLst/>
            <a:gdLst/>
            <a:ahLst/>
            <a:cxnLst/>
            <a:rect r="r" b="b" t="t" l="l"/>
            <a:pathLst>
              <a:path h="1148938" w="3213812">
                <a:moveTo>
                  <a:pt x="0" y="0"/>
                </a:moveTo>
                <a:lnTo>
                  <a:pt x="3213812" y="0"/>
                </a:lnTo>
                <a:lnTo>
                  <a:pt x="3213812" y="1148938"/>
                </a:lnTo>
                <a:lnTo>
                  <a:pt x="0" y="1148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167017" y="1761128"/>
            <a:ext cx="3476589" cy="8085092"/>
            <a:chOff x="0" y="0"/>
            <a:chExt cx="4635453" cy="1078012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35453" cy="10780122"/>
            </a:xfrm>
            <a:custGeom>
              <a:avLst/>
              <a:gdLst/>
              <a:ahLst/>
              <a:cxnLst/>
              <a:rect r="r" b="b" t="t" l="l"/>
              <a:pathLst>
                <a:path h="10780122" w="4635453">
                  <a:moveTo>
                    <a:pt x="0" y="0"/>
                  </a:moveTo>
                  <a:lnTo>
                    <a:pt x="4635453" y="0"/>
                  </a:lnTo>
                  <a:lnTo>
                    <a:pt x="4635453" y="10780122"/>
                  </a:lnTo>
                  <a:lnTo>
                    <a:pt x="0" y="10780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8" id="8"/>
            <p:cNvGrpSpPr/>
            <p:nvPr/>
          </p:nvGrpSpPr>
          <p:grpSpPr>
            <a:xfrm rot="0">
              <a:off x="2410751" y="0"/>
              <a:ext cx="2224701" cy="2808868"/>
              <a:chOff x="0" y="0"/>
              <a:chExt cx="406400" cy="51311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06400" cy="513113"/>
              </a:xfrm>
              <a:custGeom>
                <a:avLst/>
                <a:gdLst/>
                <a:ahLst/>
                <a:cxnLst/>
                <a:rect r="r" b="b" t="t" l="l"/>
                <a:pathLst>
                  <a:path h="513113" w="406400">
                    <a:moveTo>
                      <a:pt x="0" y="0"/>
                    </a:moveTo>
                    <a:lnTo>
                      <a:pt x="406400" y="0"/>
                    </a:lnTo>
                    <a:lnTo>
                      <a:pt x="406400" y="513113"/>
                    </a:lnTo>
                    <a:lnTo>
                      <a:pt x="0" y="513113"/>
                    </a:lnTo>
                    <a:close/>
                  </a:path>
                </a:pathLst>
              </a:custGeom>
              <a:solidFill>
                <a:srgbClr val="2DD0D4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95250"/>
                <a:ext cx="406400" cy="6083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</p:grpSp>
      <p:sp>
        <p:nvSpPr>
          <p:cNvPr name="Freeform 11" id="11"/>
          <p:cNvSpPr/>
          <p:nvPr/>
        </p:nvSpPr>
        <p:spPr>
          <a:xfrm flipH="false" flipV="false" rot="0">
            <a:off x="13381107" y="3306195"/>
            <a:ext cx="3878193" cy="2525673"/>
          </a:xfrm>
          <a:custGeom>
            <a:avLst/>
            <a:gdLst/>
            <a:ahLst/>
            <a:cxnLst/>
            <a:rect r="r" b="b" t="t" l="l"/>
            <a:pathLst>
              <a:path h="2525673" w="3878193">
                <a:moveTo>
                  <a:pt x="0" y="0"/>
                </a:moveTo>
                <a:lnTo>
                  <a:pt x="3878193" y="0"/>
                </a:lnTo>
                <a:lnTo>
                  <a:pt x="3878193" y="2525673"/>
                </a:lnTo>
                <a:lnTo>
                  <a:pt x="0" y="25256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179008" y="4569031"/>
            <a:ext cx="2774171" cy="2963067"/>
          </a:xfrm>
          <a:custGeom>
            <a:avLst/>
            <a:gdLst/>
            <a:ahLst/>
            <a:cxnLst/>
            <a:rect r="r" b="b" t="t" l="l"/>
            <a:pathLst>
              <a:path h="2963067" w="2774171">
                <a:moveTo>
                  <a:pt x="0" y="0"/>
                </a:moveTo>
                <a:lnTo>
                  <a:pt x="2774171" y="0"/>
                </a:lnTo>
                <a:lnTo>
                  <a:pt x="2774171" y="2963067"/>
                </a:lnTo>
                <a:lnTo>
                  <a:pt x="0" y="29630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45587" y="1599203"/>
            <a:ext cx="15796826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5271FF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LE PLASTIQUE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4173200" y="2274957"/>
            <a:ext cx="3086100" cy="702195"/>
            <a:chOff x="0" y="0"/>
            <a:chExt cx="812800" cy="1849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184940"/>
            </a:xfrm>
            <a:custGeom>
              <a:avLst/>
              <a:gdLst/>
              <a:ahLst/>
              <a:cxnLst/>
              <a:rect r="r" b="b" t="t" l="l"/>
              <a:pathLst>
                <a:path h="18494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4940"/>
                  </a:lnTo>
                  <a:lnTo>
                    <a:pt x="0" y="1849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23825"/>
              <a:ext cx="812800" cy="308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b="true" sz="320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mobilier urbain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389247" y="3421994"/>
            <a:ext cx="2353692" cy="702195"/>
            <a:chOff x="0" y="0"/>
            <a:chExt cx="619902" cy="1849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19903" cy="184940"/>
            </a:xfrm>
            <a:custGeom>
              <a:avLst/>
              <a:gdLst/>
              <a:ahLst/>
              <a:cxnLst/>
              <a:rect r="r" b="b" t="t" l="l"/>
              <a:pathLst>
                <a:path h="184940" w="619903">
                  <a:moveTo>
                    <a:pt x="0" y="0"/>
                  </a:moveTo>
                  <a:lnTo>
                    <a:pt x="619903" y="0"/>
                  </a:lnTo>
                  <a:lnTo>
                    <a:pt x="619903" y="184940"/>
                  </a:lnTo>
                  <a:lnTo>
                    <a:pt x="0" y="1849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23825"/>
              <a:ext cx="619902" cy="308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b="true" sz="320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vêtements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740414" y="6346218"/>
            <a:ext cx="3951673" cy="702195"/>
            <a:chOff x="0" y="0"/>
            <a:chExt cx="1040770" cy="1849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40770" cy="184940"/>
            </a:xfrm>
            <a:custGeom>
              <a:avLst/>
              <a:gdLst/>
              <a:ahLst/>
              <a:cxnLst/>
              <a:rect r="r" b="b" t="t" l="l"/>
              <a:pathLst>
                <a:path h="184940" w="1040770">
                  <a:moveTo>
                    <a:pt x="0" y="0"/>
                  </a:moveTo>
                  <a:lnTo>
                    <a:pt x="1040770" y="0"/>
                  </a:lnTo>
                  <a:lnTo>
                    <a:pt x="1040770" y="184940"/>
                  </a:lnTo>
                  <a:lnTo>
                    <a:pt x="0" y="1849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23825"/>
              <a:ext cx="1040770" cy="308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b="true" sz="320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additifs pour béton</a:t>
              </a: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4987322" y="7381788"/>
            <a:ext cx="1457857" cy="1788781"/>
          </a:xfrm>
          <a:custGeom>
            <a:avLst/>
            <a:gdLst/>
            <a:ahLst/>
            <a:cxnLst/>
            <a:rect r="r" b="b" t="t" l="l"/>
            <a:pathLst>
              <a:path h="1788781" w="1457857">
                <a:moveTo>
                  <a:pt x="0" y="0"/>
                </a:moveTo>
                <a:lnTo>
                  <a:pt x="1457856" y="0"/>
                </a:lnTo>
                <a:lnTo>
                  <a:pt x="1457856" y="1788781"/>
                </a:lnTo>
                <a:lnTo>
                  <a:pt x="0" y="17887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245587" y="383179"/>
            <a:ext cx="15796826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100F0D"/>
                </a:solidFill>
                <a:latin typeface="Degular Display Bold"/>
                <a:ea typeface="Degular Display Bold"/>
                <a:cs typeface="Degular Display Bold"/>
                <a:sym typeface="Degular Display Bold"/>
              </a:rPr>
              <a:t>Et après la récup’,  ça devient quoi ? 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6142869" y="8054138"/>
            <a:ext cx="2232862" cy="2232862"/>
          </a:xfrm>
          <a:custGeom>
            <a:avLst/>
            <a:gdLst/>
            <a:ahLst/>
            <a:cxnLst/>
            <a:rect r="r" b="b" t="t" l="l"/>
            <a:pathLst>
              <a:path h="2232862" w="2232862">
                <a:moveTo>
                  <a:pt x="0" y="0"/>
                </a:moveTo>
                <a:lnTo>
                  <a:pt x="2232862" y="0"/>
                </a:lnTo>
                <a:lnTo>
                  <a:pt x="2232862" y="2232862"/>
                </a:lnTo>
                <a:lnTo>
                  <a:pt x="0" y="2232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76ABC52F191649808C619F5B7F0FB6" ma:contentTypeVersion="14" ma:contentTypeDescription="Crée un document." ma:contentTypeScope="" ma:versionID="152bcdfa4d659a2f8055127db86ad778">
  <xsd:schema xmlns:xsd="http://www.w3.org/2001/XMLSchema" xmlns:xs="http://www.w3.org/2001/XMLSchema" xmlns:p="http://schemas.microsoft.com/office/2006/metadata/properties" xmlns:ns2="24e88664-db38-4796-af4c-cfa567e28da1" xmlns:ns3="3aab5b5d-572d-44dd-816a-c13ff4942a5f" targetNamespace="http://schemas.microsoft.com/office/2006/metadata/properties" ma:root="true" ma:fieldsID="adb80f9235bcd14b1806fb4e174c1985" ns2:_="" ns3:_="">
    <xsd:import namespace="24e88664-db38-4796-af4c-cfa567e28da1"/>
    <xsd:import namespace="3aab5b5d-572d-44dd-816a-c13ff4942a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e88664-db38-4796-af4c-cfa567e28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ca7ff132-6d21-448e-8ba7-2bb884a6ce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b5b5d-572d-44dd-816a-c13ff4942a5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e88664-db38-4796-af4c-cfa567e28d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631BD2-5755-48B7-9FDC-DD37800A6100}"/>
</file>

<file path=customXml/itemProps2.xml><?xml version="1.0" encoding="utf-8"?>
<ds:datastoreItem xmlns:ds="http://schemas.openxmlformats.org/officeDocument/2006/customXml" ds:itemID="{D1BBEA4F-444C-4759-9CC5-36A1CFBD2090}"/>
</file>

<file path=customXml/itemProps3.xml><?xml version="1.0" encoding="utf-8"?>
<ds:datastoreItem xmlns:ds="http://schemas.openxmlformats.org/officeDocument/2006/customXml" ds:itemID="{5CA55338-AC74-4D39-A643-E10DE62315F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 écran scolaire</dc:title>
  <cp:revision>1</cp:revision>
  <dcterms:created xsi:type="dcterms:W3CDTF">2006-08-16T00:00:00Z</dcterms:created>
  <dcterms:modified xsi:type="dcterms:W3CDTF">2011-08-01T06:04:30Z</dcterms:modified>
  <dc:identifier>DAGcFpAadLc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0x0101003476ABC52F191649808C619F5B7F0FB6</vt:lpwstr>
  </property>
</Properties>
</file>